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F626-3B26-4293-A8AA-A9A5E8642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E386C-E3C4-4ACF-92AA-E8322DA98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E239-1E3B-4E40-9DBE-040EDEF3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487E5-5B1C-4B0D-9A81-3F1D816C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760DB-31F2-4B41-9D7A-4C0A6010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8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5795-3924-4759-83D1-DC66EBDA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F279F-B1F4-49C6-991E-F2A671F1B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9B5DB-5C8B-4958-B2DF-54EE5586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24B9D-D67F-40BD-AE3C-A79194F9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215F6-7A86-4BA2-B345-B485CF81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5D02E-EDE1-40DA-A86F-D3573B7A9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CD06D-69E2-4273-8AF7-E74CD67ED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882A-AE4F-42B5-B11E-2B11D679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0D20-43E1-4E6A-BF14-31FC227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D7EE-F487-4256-8A0D-C2F14EEF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83B2-1CBB-49A9-9602-75C05B96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00C8-2351-43B9-B126-13F3CD71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74448-96FA-4241-B908-F425A3F7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E474-4414-4B2C-A53E-A4D8D1B1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5B22B-8525-4C91-8D9A-DCA6CA98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AA30-3F9E-48CE-97B4-FDFF34A6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8A63E-CB93-408A-892B-CC749AD23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96AA1-4656-4088-B90B-536D42B2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99A81-9145-4684-8E36-DDF163BB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1F1F-587B-453D-9E80-3489F278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6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4224-736A-4068-813A-33FE52D9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311B7-7B9D-4205-B346-21D2064E6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B5ECC-D3B1-426D-9F8C-8F1AA62F1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21714-8ABA-40A5-A082-07C3D76A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BFB4E-989F-4AF6-ABDF-2EA1611E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6B27E-858D-44A7-BA60-6A89A7F1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8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79FA-FEDE-4656-853E-8B498928B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1B35B-3333-4727-A657-717EDDAD9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FA9EA-5AE5-4CC5-A280-10243BD5B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91A85-E354-4741-B989-A579FD36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A3D50-ED7F-4997-A31A-C1A3ED628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EFF67-20FC-4C07-96B7-F882DE9A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66F2C-FDD0-4607-B489-9B563812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456A09-5EDB-485D-89CF-0FBEE5F1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3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5CB7-89D5-45EF-A2C2-46A93B9F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EA916-7A9C-4E83-B6D8-6F5A691F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2EC3B-2732-4CFA-AF2F-63164DBE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D4F95-A17C-4011-810F-4797AA49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2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A1ABB-60F1-4B68-AA8E-F1DE83DB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21F8C-4B4D-4D5B-897A-00D7563B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62990-B8AF-4553-87BA-2CB8C409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8B5B-927B-49A5-B0D1-F6FF0742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28B1-6843-4E7C-A67A-154BEF8C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6ADA4-A5B6-43CD-9396-C40B4C61A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E7FFE-D30D-4205-9AFC-806D1742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C52B8-4F80-431A-B984-F8C812DD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A7B5B-B8EB-47BA-8654-A1A20B74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A3CC-849A-4991-8E5A-0DE6DC8F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6FDA4-3B9B-4957-90B0-4A17D6BB5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3AB45-56A6-4012-9077-9F04EE054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314AD-7EA4-486C-B6B2-932871CE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252EC-CDD4-472C-BB74-E269808B8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F681F-D10D-46D0-91CE-C153E59B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CD384-027E-4376-B745-9CCB52C9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B8008-CF47-44C6-B3C3-13E0CB0EB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5614-2BF3-4206-82B1-C54A0D94A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AB5FE-77B5-4B4E-9237-A97339F4C14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98D67-A046-4C90-A4B5-CA42169D8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6297-AEF9-46F0-9E78-DE76EE06B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3631-C186-4307-9CBD-F3779E6D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8D332C-808A-43E2-BCB1-DCC0188DA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228600"/>
            <a:ext cx="118110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8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Venieris</dc:creator>
  <cp:lastModifiedBy>Andreas Venieris</cp:lastModifiedBy>
  <cp:revision>2</cp:revision>
  <dcterms:created xsi:type="dcterms:W3CDTF">2017-10-12T06:08:10Z</dcterms:created>
  <dcterms:modified xsi:type="dcterms:W3CDTF">2017-10-12T06:09:27Z</dcterms:modified>
</cp:coreProperties>
</file>