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70" r:id="rId6"/>
    <p:sldId id="271" r:id="rId7"/>
    <p:sldId id="272" r:id="rId8"/>
    <p:sldId id="273" r:id="rId9"/>
    <p:sldId id="274" r:id="rId10"/>
    <p:sldId id="262" r:id="rId11"/>
    <p:sldId id="263" r:id="rId12"/>
    <p:sldId id="275" r:id="rId13"/>
    <p:sldId id="264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2" autoAdjust="0"/>
    <p:restoredTop sz="94660"/>
  </p:normalViewPr>
  <p:slideViewPr>
    <p:cSldViewPr snapToGrid="0">
      <p:cViewPr>
        <p:scale>
          <a:sx n="69" d="100"/>
          <a:sy n="69" d="100"/>
        </p:scale>
        <p:origin x="87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9CA50-B7E5-4D35-B023-7968CE3F0BA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4A6989-8D56-4F06-A712-91FC3920E221}">
      <dgm:prSet phldrT="[Text]"/>
      <dgm:spPr/>
      <dgm:t>
        <a:bodyPr/>
        <a:lstStyle/>
        <a:p>
          <a:r>
            <a:rPr lang="en-US" dirty="0"/>
            <a:t>Campaign A</a:t>
          </a:r>
        </a:p>
      </dgm:t>
    </dgm:pt>
    <dgm:pt modelId="{93FA383C-47BE-43BE-A588-7BD1AAEC2647}" type="parTrans" cxnId="{ECD82ADE-47B0-469A-BAA5-48E6CD852471}">
      <dgm:prSet/>
      <dgm:spPr/>
      <dgm:t>
        <a:bodyPr/>
        <a:lstStyle/>
        <a:p>
          <a:endParaRPr lang="en-US"/>
        </a:p>
      </dgm:t>
    </dgm:pt>
    <dgm:pt modelId="{EB949495-C505-485A-8F7E-82AEFCF7A376}" type="sibTrans" cxnId="{ECD82ADE-47B0-469A-BAA5-48E6CD852471}">
      <dgm:prSet/>
      <dgm:spPr/>
      <dgm:t>
        <a:bodyPr/>
        <a:lstStyle/>
        <a:p>
          <a:endParaRPr lang="en-US"/>
        </a:p>
      </dgm:t>
    </dgm:pt>
    <dgm:pt modelId="{BAC00268-8A67-4024-BA00-548CE993C8DD}">
      <dgm:prSet phldrT="[Text]"/>
      <dgm:spPr/>
      <dgm:t>
        <a:bodyPr/>
        <a:lstStyle/>
        <a:p>
          <a:pPr algn="ctr"/>
          <a:r>
            <a:rPr lang="en-US" dirty="0"/>
            <a:t>CPA 3</a:t>
          </a:r>
          <a:r>
            <a:rPr lang="el-GR" dirty="0"/>
            <a:t>€</a:t>
          </a:r>
          <a:r>
            <a:rPr lang="en-US" dirty="0"/>
            <a:t> </a:t>
          </a:r>
        </a:p>
      </dgm:t>
    </dgm:pt>
    <dgm:pt modelId="{662E2055-C6DE-4E61-8FEB-3118098E71EA}" type="parTrans" cxnId="{8FDAB2F9-184E-4C9C-92C6-8FEDA87A8934}">
      <dgm:prSet/>
      <dgm:spPr/>
      <dgm:t>
        <a:bodyPr/>
        <a:lstStyle/>
        <a:p>
          <a:endParaRPr lang="en-US"/>
        </a:p>
      </dgm:t>
    </dgm:pt>
    <dgm:pt modelId="{A0B474D7-3944-4F47-987B-FE3A6200F86A}" type="sibTrans" cxnId="{8FDAB2F9-184E-4C9C-92C6-8FEDA87A8934}">
      <dgm:prSet/>
      <dgm:spPr/>
      <dgm:t>
        <a:bodyPr/>
        <a:lstStyle/>
        <a:p>
          <a:endParaRPr lang="en-US"/>
        </a:p>
      </dgm:t>
    </dgm:pt>
    <dgm:pt modelId="{76EE897A-C71C-428E-BA90-5FE34514E891}">
      <dgm:prSet phldrT="[Text]"/>
      <dgm:spPr/>
      <dgm:t>
        <a:bodyPr/>
        <a:lstStyle/>
        <a:p>
          <a:r>
            <a:rPr lang="en-US" dirty="0"/>
            <a:t>CLV 2.3</a:t>
          </a:r>
        </a:p>
      </dgm:t>
    </dgm:pt>
    <dgm:pt modelId="{05FACEF5-9D52-4976-9AD4-0BAAD3E57A30}" type="parTrans" cxnId="{6CFE3C98-ECCC-4752-994A-566FFD972524}">
      <dgm:prSet/>
      <dgm:spPr/>
      <dgm:t>
        <a:bodyPr/>
        <a:lstStyle/>
        <a:p>
          <a:endParaRPr lang="en-US"/>
        </a:p>
      </dgm:t>
    </dgm:pt>
    <dgm:pt modelId="{F2D41DAB-A6AC-4A88-8661-9CC612B8633D}" type="sibTrans" cxnId="{6CFE3C98-ECCC-4752-994A-566FFD972524}">
      <dgm:prSet/>
      <dgm:spPr/>
      <dgm:t>
        <a:bodyPr/>
        <a:lstStyle/>
        <a:p>
          <a:endParaRPr lang="en-US"/>
        </a:p>
      </dgm:t>
    </dgm:pt>
    <dgm:pt modelId="{5155415A-1A6B-413A-A924-C1C31BF8340D}">
      <dgm:prSet phldrT="[Text]"/>
      <dgm:spPr/>
      <dgm:t>
        <a:bodyPr/>
        <a:lstStyle/>
        <a:p>
          <a:r>
            <a:rPr lang="en-US" dirty="0"/>
            <a:t>Campaign B</a:t>
          </a:r>
        </a:p>
      </dgm:t>
    </dgm:pt>
    <dgm:pt modelId="{09B27982-C442-4DDD-B3F7-B81DC0246DE7}" type="parTrans" cxnId="{36FAE411-E650-4BF8-B146-E567BA5B7F4E}">
      <dgm:prSet/>
      <dgm:spPr/>
      <dgm:t>
        <a:bodyPr/>
        <a:lstStyle/>
        <a:p>
          <a:endParaRPr lang="en-US"/>
        </a:p>
      </dgm:t>
    </dgm:pt>
    <dgm:pt modelId="{26CE781B-5DF9-407B-9666-E09A2C5CD77F}" type="sibTrans" cxnId="{36FAE411-E650-4BF8-B146-E567BA5B7F4E}">
      <dgm:prSet/>
      <dgm:spPr/>
      <dgm:t>
        <a:bodyPr/>
        <a:lstStyle/>
        <a:p>
          <a:endParaRPr lang="en-US"/>
        </a:p>
      </dgm:t>
    </dgm:pt>
    <dgm:pt modelId="{90346703-1946-4129-AE99-D6A797DB2B62}">
      <dgm:prSet phldrT="[Text]"/>
      <dgm:spPr/>
      <dgm:t>
        <a:bodyPr/>
        <a:lstStyle/>
        <a:p>
          <a:r>
            <a:rPr lang="en-US" dirty="0"/>
            <a:t>CPA</a:t>
          </a:r>
          <a:r>
            <a:rPr lang="el-GR" dirty="0"/>
            <a:t> 6€</a:t>
          </a:r>
          <a:endParaRPr lang="en-US" dirty="0"/>
        </a:p>
      </dgm:t>
    </dgm:pt>
    <dgm:pt modelId="{92613FE9-717E-47A1-8AC4-A3FED0F352DB}" type="parTrans" cxnId="{89E8C740-ED27-4788-B8B3-F7B7B50E8598}">
      <dgm:prSet/>
      <dgm:spPr/>
      <dgm:t>
        <a:bodyPr/>
        <a:lstStyle/>
        <a:p>
          <a:endParaRPr lang="en-US"/>
        </a:p>
      </dgm:t>
    </dgm:pt>
    <dgm:pt modelId="{5F90931B-A0C5-449C-B179-1B28E19C57E3}" type="sibTrans" cxnId="{89E8C740-ED27-4788-B8B3-F7B7B50E8598}">
      <dgm:prSet/>
      <dgm:spPr/>
      <dgm:t>
        <a:bodyPr/>
        <a:lstStyle/>
        <a:p>
          <a:endParaRPr lang="en-US"/>
        </a:p>
      </dgm:t>
    </dgm:pt>
    <dgm:pt modelId="{633BEF4C-D5F3-4DE8-B5AF-FF078AAE7677}">
      <dgm:prSet phldrT="[Text]"/>
      <dgm:spPr/>
      <dgm:t>
        <a:bodyPr/>
        <a:lstStyle/>
        <a:p>
          <a:r>
            <a:rPr lang="en-US" dirty="0"/>
            <a:t>CLV 2.8</a:t>
          </a:r>
        </a:p>
      </dgm:t>
    </dgm:pt>
    <dgm:pt modelId="{4E46AF81-20AC-465F-A2C2-ED03453A2470}" type="parTrans" cxnId="{385D8FE8-6AE1-4800-A4C4-D341B9DFFD06}">
      <dgm:prSet/>
      <dgm:spPr/>
      <dgm:t>
        <a:bodyPr/>
        <a:lstStyle/>
        <a:p>
          <a:endParaRPr lang="en-US"/>
        </a:p>
      </dgm:t>
    </dgm:pt>
    <dgm:pt modelId="{6BCE9C17-BE92-40E4-8DE6-82F2F858ED18}" type="sibTrans" cxnId="{385D8FE8-6AE1-4800-A4C4-D341B9DFFD06}">
      <dgm:prSet/>
      <dgm:spPr/>
      <dgm:t>
        <a:bodyPr/>
        <a:lstStyle/>
        <a:p>
          <a:endParaRPr lang="en-US"/>
        </a:p>
      </dgm:t>
    </dgm:pt>
    <dgm:pt modelId="{6017A46A-8B26-478C-9A6E-079C164D867B}">
      <dgm:prSet/>
      <dgm:spPr/>
      <dgm:t>
        <a:bodyPr/>
        <a:lstStyle/>
        <a:p>
          <a:r>
            <a:rPr lang="en-US" dirty="0"/>
            <a:t>AOV: 40</a:t>
          </a:r>
          <a:r>
            <a:rPr lang="el-GR" dirty="0"/>
            <a:t>€</a:t>
          </a:r>
          <a:endParaRPr lang="en-US" dirty="0"/>
        </a:p>
      </dgm:t>
    </dgm:pt>
    <dgm:pt modelId="{A5FD8D08-F8AF-4753-9217-E36EE4595A39}" type="parTrans" cxnId="{9FDFDA51-2A28-4FA5-9272-B732FDA21E1D}">
      <dgm:prSet/>
      <dgm:spPr/>
      <dgm:t>
        <a:bodyPr/>
        <a:lstStyle/>
        <a:p>
          <a:endParaRPr lang="en-US"/>
        </a:p>
      </dgm:t>
    </dgm:pt>
    <dgm:pt modelId="{3DE3C62C-6133-4837-A56C-F25AB36B12F4}" type="sibTrans" cxnId="{9FDFDA51-2A28-4FA5-9272-B732FDA21E1D}">
      <dgm:prSet/>
      <dgm:spPr/>
      <dgm:t>
        <a:bodyPr/>
        <a:lstStyle/>
        <a:p>
          <a:endParaRPr lang="en-US"/>
        </a:p>
      </dgm:t>
    </dgm:pt>
    <dgm:pt modelId="{B3490318-6BBD-4A0C-9F9F-66DB5360EC9D}">
      <dgm:prSet/>
      <dgm:spPr/>
      <dgm:t>
        <a:bodyPr/>
        <a:lstStyle/>
        <a:p>
          <a:r>
            <a:rPr lang="en-US" dirty="0"/>
            <a:t>AOV: 40</a:t>
          </a:r>
          <a:r>
            <a:rPr lang="el-GR" dirty="0"/>
            <a:t>€</a:t>
          </a:r>
          <a:endParaRPr lang="en-US" dirty="0"/>
        </a:p>
      </dgm:t>
    </dgm:pt>
    <dgm:pt modelId="{B32554E8-7D7B-4A74-9B2B-7D4ED9D8B999}" type="parTrans" cxnId="{F4E29B63-DF51-462E-BBBD-65FB4CEDEC6F}">
      <dgm:prSet/>
      <dgm:spPr/>
      <dgm:t>
        <a:bodyPr/>
        <a:lstStyle/>
        <a:p>
          <a:endParaRPr lang="en-US"/>
        </a:p>
      </dgm:t>
    </dgm:pt>
    <dgm:pt modelId="{0B199748-19EE-4F73-B50E-416DF2406855}" type="sibTrans" cxnId="{F4E29B63-DF51-462E-BBBD-65FB4CEDEC6F}">
      <dgm:prSet/>
      <dgm:spPr/>
      <dgm:t>
        <a:bodyPr/>
        <a:lstStyle/>
        <a:p>
          <a:endParaRPr lang="en-US"/>
        </a:p>
      </dgm:t>
    </dgm:pt>
    <dgm:pt modelId="{1ECBCA9E-5E48-42BD-9F6C-17BA5335FC20}" type="pres">
      <dgm:prSet presAssocID="{5A59CA50-B7E5-4D35-B023-7968CE3F0B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3B6F8A-A245-469E-92CC-6CFFE09389DB}" type="pres">
      <dgm:prSet presAssocID="{154A6989-8D56-4F06-A712-91FC3920E221}" presName="root" presStyleCnt="0"/>
      <dgm:spPr/>
    </dgm:pt>
    <dgm:pt modelId="{E2019B5A-67C8-4486-B9FB-75BFADDA997F}" type="pres">
      <dgm:prSet presAssocID="{154A6989-8D56-4F06-A712-91FC3920E221}" presName="rootComposite" presStyleCnt="0"/>
      <dgm:spPr/>
    </dgm:pt>
    <dgm:pt modelId="{03E6C839-8BF9-4AE7-9861-A2D591528FA0}" type="pres">
      <dgm:prSet presAssocID="{154A6989-8D56-4F06-A712-91FC3920E221}" presName="rootText" presStyleLbl="node1" presStyleIdx="0" presStyleCnt="2"/>
      <dgm:spPr/>
    </dgm:pt>
    <dgm:pt modelId="{77EB75D9-8FE6-4B0C-A2DC-1F6A83702255}" type="pres">
      <dgm:prSet presAssocID="{154A6989-8D56-4F06-A712-91FC3920E221}" presName="rootConnector" presStyleLbl="node1" presStyleIdx="0" presStyleCnt="2"/>
      <dgm:spPr/>
    </dgm:pt>
    <dgm:pt modelId="{6660D96C-A273-4A63-82A5-543DD40F3E2C}" type="pres">
      <dgm:prSet presAssocID="{154A6989-8D56-4F06-A712-91FC3920E221}" presName="childShape" presStyleCnt="0"/>
      <dgm:spPr/>
    </dgm:pt>
    <dgm:pt modelId="{35B51651-FFD6-4A53-9758-32C5DB00E210}" type="pres">
      <dgm:prSet presAssocID="{662E2055-C6DE-4E61-8FEB-3118098E71EA}" presName="Name13" presStyleLbl="parChTrans1D2" presStyleIdx="0" presStyleCnt="6"/>
      <dgm:spPr/>
    </dgm:pt>
    <dgm:pt modelId="{B10F7461-FDD9-4248-846F-DB2399EF1B15}" type="pres">
      <dgm:prSet presAssocID="{BAC00268-8A67-4024-BA00-548CE993C8DD}" presName="childText" presStyleLbl="bgAcc1" presStyleIdx="0" presStyleCnt="6">
        <dgm:presLayoutVars>
          <dgm:bulletEnabled val="1"/>
        </dgm:presLayoutVars>
      </dgm:prSet>
      <dgm:spPr/>
    </dgm:pt>
    <dgm:pt modelId="{BA714BE3-B4D7-4460-B0C0-EE5461C7591D}" type="pres">
      <dgm:prSet presAssocID="{05FACEF5-9D52-4976-9AD4-0BAAD3E57A30}" presName="Name13" presStyleLbl="parChTrans1D2" presStyleIdx="1" presStyleCnt="6"/>
      <dgm:spPr/>
    </dgm:pt>
    <dgm:pt modelId="{78258776-A874-469F-B4C3-BD0E2F5A0886}" type="pres">
      <dgm:prSet presAssocID="{76EE897A-C71C-428E-BA90-5FE34514E891}" presName="childText" presStyleLbl="bgAcc1" presStyleIdx="1" presStyleCnt="6">
        <dgm:presLayoutVars>
          <dgm:bulletEnabled val="1"/>
        </dgm:presLayoutVars>
      </dgm:prSet>
      <dgm:spPr/>
    </dgm:pt>
    <dgm:pt modelId="{49A6CFEC-DEB4-4725-882A-A96236DE9D46}" type="pres">
      <dgm:prSet presAssocID="{A5FD8D08-F8AF-4753-9217-E36EE4595A39}" presName="Name13" presStyleLbl="parChTrans1D2" presStyleIdx="2" presStyleCnt="6"/>
      <dgm:spPr/>
    </dgm:pt>
    <dgm:pt modelId="{E8597CF5-CF7F-4591-B21B-85A5DF6141EC}" type="pres">
      <dgm:prSet presAssocID="{6017A46A-8B26-478C-9A6E-079C164D867B}" presName="childText" presStyleLbl="bgAcc1" presStyleIdx="2" presStyleCnt="6">
        <dgm:presLayoutVars>
          <dgm:bulletEnabled val="1"/>
        </dgm:presLayoutVars>
      </dgm:prSet>
      <dgm:spPr/>
    </dgm:pt>
    <dgm:pt modelId="{5F51F449-127C-4EF6-95AE-4A29BBA9ABBD}" type="pres">
      <dgm:prSet presAssocID="{5155415A-1A6B-413A-A924-C1C31BF8340D}" presName="root" presStyleCnt="0"/>
      <dgm:spPr/>
    </dgm:pt>
    <dgm:pt modelId="{8ADA57E1-F284-4436-AFB3-74A5B2600529}" type="pres">
      <dgm:prSet presAssocID="{5155415A-1A6B-413A-A924-C1C31BF8340D}" presName="rootComposite" presStyleCnt="0"/>
      <dgm:spPr/>
    </dgm:pt>
    <dgm:pt modelId="{8B460BB5-8312-4464-A80D-2D4EC688DBD5}" type="pres">
      <dgm:prSet presAssocID="{5155415A-1A6B-413A-A924-C1C31BF8340D}" presName="rootText" presStyleLbl="node1" presStyleIdx="1" presStyleCnt="2"/>
      <dgm:spPr/>
    </dgm:pt>
    <dgm:pt modelId="{61C9FA7E-B2CE-47D2-8AA9-020834953C7B}" type="pres">
      <dgm:prSet presAssocID="{5155415A-1A6B-413A-A924-C1C31BF8340D}" presName="rootConnector" presStyleLbl="node1" presStyleIdx="1" presStyleCnt="2"/>
      <dgm:spPr/>
    </dgm:pt>
    <dgm:pt modelId="{EA434B79-2017-44D3-B92D-39FF70799B71}" type="pres">
      <dgm:prSet presAssocID="{5155415A-1A6B-413A-A924-C1C31BF8340D}" presName="childShape" presStyleCnt="0"/>
      <dgm:spPr/>
    </dgm:pt>
    <dgm:pt modelId="{389C0F72-5369-44A6-B125-39094984D1F9}" type="pres">
      <dgm:prSet presAssocID="{92613FE9-717E-47A1-8AC4-A3FED0F352DB}" presName="Name13" presStyleLbl="parChTrans1D2" presStyleIdx="3" presStyleCnt="6"/>
      <dgm:spPr/>
    </dgm:pt>
    <dgm:pt modelId="{971045B6-DDE9-4075-A521-FF6FB774ADEC}" type="pres">
      <dgm:prSet presAssocID="{90346703-1946-4129-AE99-D6A797DB2B62}" presName="childText" presStyleLbl="bgAcc1" presStyleIdx="3" presStyleCnt="6">
        <dgm:presLayoutVars>
          <dgm:bulletEnabled val="1"/>
        </dgm:presLayoutVars>
      </dgm:prSet>
      <dgm:spPr/>
    </dgm:pt>
    <dgm:pt modelId="{496820A0-3DEA-4DCA-9731-77B6465E9976}" type="pres">
      <dgm:prSet presAssocID="{4E46AF81-20AC-465F-A2C2-ED03453A2470}" presName="Name13" presStyleLbl="parChTrans1D2" presStyleIdx="4" presStyleCnt="6"/>
      <dgm:spPr/>
    </dgm:pt>
    <dgm:pt modelId="{098146E6-762E-4777-A69F-E681541FF9CF}" type="pres">
      <dgm:prSet presAssocID="{633BEF4C-D5F3-4DE8-B5AF-FF078AAE7677}" presName="childText" presStyleLbl="bgAcc1" presStyleIdx="4" presStyleCnt="6">
        <dgm:presLayoutVars>
          <dgm:bulletEnabled val="1"/>
        </dgm:presLayoutVars>
      </dgm:prSet>
      <dgm:spPr/>
    </dgm:pt>
    <dgm:pt modelId="{0D290D6C-8A61-40AC-B386-39C78575DFFE}" type="pres">
      <dgm:prSet presAssocID="{B32554E8-7D7B-4A74-9B2B-7D4ED9D8B999}" presName="Name13" presStyleLbl="parChTrans1D2" presStyleIdx="5" presStyleCnt="6"/>
      <dgm:spPr/>
    </dgm:pt>
    <dgm:pt modelId="{0E6B1A02-7733-4EE3-A2C2-DB3AD89E748A}" type="pres">
      <dgm:prSet presAssocID="{B3490318-6BBD-4A0C-9F9F-66DB5360EC9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EEB9390A-11D3-4130-B362-7AA3299B0271}" type="presOf" srcId="{5A59CA50-B7E5-4D35-B023-7968CE3F0BAE}" destId="{1ECBCA9E-5E48-42BD-9F6C-17BA5335FC20}" srcOrd="0" destOrd="0" presId="urn:microsoft.com/office/officeart/2005/8/layout/hierarchy3"/>
    <dgm:cxn modelId="{8DAD660F-75E5-4E5B-8295-CCB7241A85D4}" type="presOf" srcId="{B3490318-6BBD-4A0C-9F9F-66DB5360EC9D}" destId="{0E6B1A02-7733-4EE3-A2C2-DB3AD89E748A}" srcOrd="0" destOrd="0" presId="urn:microsoft.com/office/officeart/2005/8/layout/hierarchy3"/>
    <dgm:cxn modelId="{36FAE411-E650-4BF8-B146-E567BA5B7F4E}" srcId="{5A59CA50-B7E5-4D35-B023-7968CE3F0BAE}" destId="{5155415A-1A6B-413A-A924-C1C31BF8340D}" srcOrd="1" destOrd="0" parTransId="{09B27982-C442-4DDD-B3F7-B81DC0246DE7}" sibTransId="{26CE781B-5DF9-407B-9666-E09A2C5CD77F}"/>
    <dgm:cxn modelId="{89E8C740-ED27-4788-B8B3-F7B7B50E8598}" srcId="{5155415A-1A6B-413A-A924-C1C31BF8340D}" destId="{90346703-1946-4129-AE99-D6A797DB2B62}" srcOrd="0" destOrd="0" parTransId="{92613FE9-717E-47A1-8AC4-A3FED0F352DB}" sibTransId="{5F90931B-A0C5-449C-B179-1B28E19C57E3}"/>
    <dgm:cxn modelId="{F4E29B63-DF51-462E-BBBD-65FB4CEDEC6F}" srcId="{5155415A-1A6B-413A-A924-C1C31BF8340D}" destId="{B3490318-6BBD-4A0C-9F9F-66DB5360EC9D}" srcOrd="2" destOrd="0" parTransId="{B32554E8-7D7B-4A74-9B2B-7D4ED9D8B999}" sibTransId="{0B199748-19EE-4F73-B50E-416DF2406855}"/>
    <dgm:cxn modelId="{73480D6D-3003-497C-B1A1-CDA8BAA13B97}" type="presOf" srcId="{92613FE9-717E-47A1-8AC4-A3FED0F352DB}" destId="{389C0F72-5369-44A6-B125-39094984D1F9}" srcOrd="0" destOrd="0" presId="urn:microsoft.com/office/officeart/2005/8/layout/hierarchy3"/>
    <dgm:cxn modelId="{9FDFDA51-2A28-4FA5-9272-B732FDA21E1D}" srcId="{154A6989-8D56-4F06-A712-91FC3920E221}" destId="{6017A46A-8B26-478C-9A6E-079C164D867B}" srcOrd="2" destOrd="0" parTransId="{A5FD8D08-F8AF-4753-9217-E36EE4595A39}" sibTransId="{3DE3C62C-6133-4837-A56C-F25AB36B12F4}"/>
    <dgm:cxn modelId="{20624274-72FB-4BEB-8AB7-E790DF23C411}" type="presOf" srcId="{5155415A-1A6B-413A-A924-C1C31BF8340D}" destId="{61C9FA7E-B2CE-47D2-8AA9-020834953C7B}" srcOrd="1" destOrd="0" presId="urn:microsoft.com/office/officeart/2005/8/layout/hierarchy3"/>
    <dgm:cxn modelId="{3072BB55-F10D-4651-80A3-2BDB05A34621}" type="presOf" srcId="{154A6989-8D56-4F06-A712-91FC3920E221}" destId="{03E6C839-8BF9-4AE7-9861-A2D591528FA0}" srcOrd="0" destOrd="0" presId="urn:microsoft.com/office/officeart/2005/8/layout/hierarchy3"/>
    <dgm:cxn modelId="{4E1F7F7D-8EFA-4DF5-B77B-6D92AB62409A}" type="presOf" srcId="{154A6989-8D56-4F06-A712-91FC3920E221}" destId="{77EB75D9-8FE6-4B0C-A2DC-1F6A83702255}" srcOrd="1" destOrd="0" presId="urn:microsoft.com/office/officeart/2005/8/layout/hierarchy3"/>
    <dgm:cxn modelId="{A257D77E-8D20-4148-92CC-E3E42EC53598}" type="presOf" srcId="{05FACEF5-9D52-4976-9AD4-0BAAD3E57A30}" destId="{BA714BE3-B4D7-4460-B0C0-EE5461C7591D}" srcOrd="0" destOrd="0" presId="urn:microsoft.com/office/officeart/2005/8/layout/hierarchy3"/>
    <dgm:cxn modelId="{4D90C893-27A5-4AD1-9FA7-C411E5C8D950}" type="presOf" srcId="{4E46AF81-20AC-465F-A2C2-ED03453A2470}" destId="{496820A0-3DEA-4DCA-9731-77B6465E9976}" srcOrd="0" destOrd="0" presId="urn:microsoft.com/office/officeart/2005/8/layout/hierarchy3"/>
    <dgm:cxn modelId="{4A7C1B94-4525-4DC1-9850-E190903BBFF3}" type="presOf" srcId="{90346703-1946-4129-AE99-D6A797DB2B62}" destId="{971045B6-DDE9-4075-A521-FF6FB774ADEC}" srcOrd="0" destOrd="0" presId="urn:microsoft.com/office/officeart/2005/8/layout/hierarchy3"/>
    <dgm:cxn modelId="{6CFE3C98-ECCC-4752-994A-566FFD972524}" srcId="{154A6989-8D56-4F06-A712-91FC3920E221}" destId="{76EE897A-C71C-428E-BA90-5FE34514E891}" srcOrd="1" destOrd="0" parTransId="{05FACEF5-9D52-4976-9AD4-0BAAD3E57A30}" sibTransId="{F2D41DAB-A6AC-4A88-8661-9CC612B8633D}"/>
    <dgm:cxn modelId="{87B96A9B-8D3D-4141-B37D-7D68F51778FE}" type="presOf" srcId="{76EE897A-C71C-428E-BA90-5FE34514E891}" destId="{78258776-A874-469F-B4C3-BD0E2F5A0886}" srcOrd="0" destOrd="0" presId="urn:microsoft.com/office/officeart/2005/8/layout/hierarchy3"/>
    <dgm:cxn modelId="{11D909A2-BE27-49EF-99C6-970E8637CD40}" type="presOf" srcId="{662E2055-C6DE-4E61-8FEB-3118098E71EA}" destId="{35B51651-FFD6-4A53-9758-32C5DB00E210}" srcOrd="0" destOrd="0" presId="urn:microsoft.com/office/officeart/2005/8/layout/hierarchy3"/>
    <dgm:cxn modelId="{0842FDA8-CFC3-4633-A404-0EA43A6492CC}" type="presOf" srcId="{BAC00268-8A67-4024-BA00-548CE993C8DD}" destId="{B10F7461-FDD9-4248-846F-DB2399EF1B15}" srcOrd="0" destOrd="0" presId="urn:microsoft.com/office/officeart/2005/8/layout/hierarchy3"/>
    <dgm:cxn modelId="{9D4745C0-9488-41C6-B8BF-FC7C58159B55}" type="presOf" srcId="{B32554E8-7D7B-4A74-9B2B-7D4ED9D8B999}" destId="{0D290D6C-8A61-40AC-B386-39C78575DFFE}" srcOrd="0" destOrd="0" presId="urn:microsoft.com/office/officeart/2005/8/layout/hierarchy3"/>
    <dgm:cxn modelId="{1B429BCE-C288-48CF-A493-3608A52158FA}" type="presOf" srcId="{5155415A-1A6B-413A-A924-C1C31BF8340D}" destId="{8B460BB5-8312-4464-A80D-2D4EC688DBD5}" srcOrd="0" destOrd="0" presId="urn:microsoft.com/office/officeart/2005/8/layout/hierarchy3"/>
    <dgm:cxn modelId="{ECD82ADE-47B0-469A-BAA5-48E6CD852471}" srcId="{5A59CA50-B7E5-4D35-B023-7968CE3F0BAE}" destId="{154A6989-8D56-4F06-A712-91FC3920E221}" srcOrd="0" destOrd="0" parTransId="{93FA383C-47BE-43BE-A588-7BD1AAEC2647}" sibTransId="{EB949495-C505-485A-8F7E-82AEFCF7A376}"/>
    <dgm:cxn modelId="{9CC555E8-E1B1-48C8-B24C-A56356188940}" type="presOf" srcId="{A5FD8D08-F8AF-4753-9217-E36EE4595A39}" destId="{49A6CFEC-DEB4-4725-882A-A96236DE9D46}" srcOrd="0" destOrd="0" presId="urn:microsoft.com/office/officeart/2005/8/layout/hierarchy3"/>
    <dgm:cxn modelId="{385D8FE8-6AE1-4800-A4C4-D341B9DFFD06}" srcId="{5155415A-1A6B-413A-A924-C1C31BF8340D}" destId="{633BEF4C-D5F3-4DE8-B5AF-FF078AAE7677}" srcOrd="1" destOrd="0" parTransId="{4E46AF81-20AC-465F-A2C2-ED03453A2470}" sibTransId="{6BCE9C17-BE92-40E4-8DE6-82F2F858ED18}"/>
    <dgm:cxn modelId="{802C1DEB-8AFF-43E5-B1DE-830A8471E737}" type="presOf" srcId="{6017A46A-8B26-478C-9A6E-079C164D867B}" destId="{E8597CF5-CF7F-4591-B21B-85A5DF6141EC}" srcOrd="0" destOrd="0" presId="urn:microsoft.com/office/officeart/2005/8/layout/hierarchy3"/>
    <dgm:cxn modelId="{4B1B27F1-5BAE-4310-8F7B-04B611E7670F}" type="presOf" srcId="{633BEF4C-D5F3-4DE8-B5AF-FF078AAE7677}" destId="{098146E6-762E-4777-A69F-E681541FF9CF}" srcOrd="0" destOrd="0" presId="urn:microsoft.com/office/officeart/2005/8/layout/hierarchy3"/>
    <dgm:cxn modelId="{8FDAB2F9-184E-4C9C-92C6-8FEDA87A8934}" srcId="{154A6989-8D56-4F06-A712-91FC3920E221}" destId="{BAC00268-8A67-4024-BA00-548CE993C8DD}" srcOrd="0" destOrd="0" parTransId="{662E2055-C6DE-4E61-8FEB-3118098E71EA}" sibTransId="{A0B474D7-3944-4F47-987B-FE3A6200F86A}"/>
    <dgm:cxn modelId="{8D4EFDDB-3A7F-4B74-9593-135616B74EC4}" type="presParOf" srcId="{1ECBCA9E-5E48-42BD-9F6C-17BA5335FC20}" destId="{3A3B6F8A-A245-469E-92CC-6CFFE09389DB}" srcOrd="0" destOrd="0" presId="urn:microsoft.com/office/officeart/2005/8/layout/hierarchy3"/>
    <dgm:cxn modelId="{16B7A39D-1E6D-4491-9D10-0D0545BA9DD5}" type="presParOf" srcId="{3A3B6F8A-A245-469E-92CC-6CFFE09389DB}" destId="{E2019B5A-67C8-4486-B9FB-75BFADDA997F}" srcOrd="0" destOrd="0" presId="urn:microsoft.com/office/officeart/2005/8/layout/hierarchy3"/>
    <dgm:cxn modelId="{E1C6EC44-4ACE-4253-BEF3-E292D3C78F78}" type="presParOf" srcId="{E2019B5A-67C8-4486-B9FB-75BFADDA997F}" destId="{03E6C839-8BF9-4AE7-9861-A2D591528FA0}" srcOrd="0" destOrd="0" presId="urn:microsoft.com/office/officeart/2005/8/layout/hierarchy3"/>
    <dgm:cxn modelId="{FA854FB3-6CB3-4DBA-AA07-BF1EE998B0B8}" type="presParOf" srcId="{E2019B5A-67C8-4486-B9FB-75BFADDA997F}" destId="{77EB75D9-8FE6-4B0C-A2DC-1F6A83702255}" srcOrd="1" destOrd="0" presId="urn:microsoft.com/office/officeart/2005/8/layout/hierarchy3"/>
    <dgm:cxn modelId="{E52F01A1-9D75-4126-9ADB-FBE3A5EF244F}" type="presParOf" srcId="{3A3B6F8A-A245-469E-92CC-6CFFE09389DB}" destId="{6660D96C-A273-4A63-82A5-543DD40F3E2C}" srcOrd="1" destOrd="0" presId="urn:microsoft.com/office/officeart/2005/8/layout/hierarchy3"/>
    <dgm:cxn modelId="{B0BA55E2-78E4-403A-B1B3-064FBACA0989}" type="presParOf" srcId="{6660D96C-A273-4A63-82A5-543DD40F3E2C}" destId="{35B51651-FFD6-4A53-9758-32C5DB00E210}" srcOrd="0" destOrd="0" presId="urn:microsoft.com/office/officeart/2005/8/layout/hierarchy3"/>
    <dgm:cxn modelId="{DEAE5629-5A4F-47D1-BC58-0F84932A6FB9}" type="presParOf" srcId="{6660D96C-A273-4A63-82A5-543DD40F3E2C}" destId="{B10F7461-FDD9-4248-846F-DB2399EF1B15}" srcOrd="1" destOrd="0" presId="urn:microsoft.com/office/officeart/2005/8/layout/hierarchy3"/>
    <dgm:cxn modelId="{6A639F75-9910-4AF9-A973-7DAFC01FC59F}" type="presParOf" srcId="{6660D96C-A273-4A63-82A5-543DD40F3E2C}" destId="{BA714BE3-B4D7-4460-B0C0-EE5461C7591D}" srcOrd="2" destOrd="0" presId="urn:microsoft.com/office/officeart/2005/8/layout/hierarchy3"/>
    <dgm:cxn modelId="{9BEB21A9-AE61-46FA-9C17-3A9A35BE35CB}" type="presParOf" srcId="{6660D96C-A273-4A63-82A5-543DD40F3E2C}" destId="{78258776-A874-469F-B4C3-BD0E2F5A0886}" srcOrd="3" destOrd="0" presId="urn:microsoft.com/office/officeart/2005/8/layout/hierarchy3"/>
    <dgm:cxn modelId="{1481DEFF-9AA8-47E4-A864-B70FA23D879C}" type="presParOf" srcId="{6660D96C-A273-4A63-82A5-543DD40F3E2C}" destId="{49A6CFEC-DEB4-4725-882A-A96236DE9D46}" srcOrd="4" destOrd="0" presId="urn:microsoft.com/office/officeart/2005/8/layout/hierarchy3"/>
    <dgm:cxn modelId="{7B14766B-C01B-4F94-B522-C1B0E028081A}" type="presParOf" srcId="{6660D96C-A273-4A63-82A5-543DD40F3E2C}" destId="{E8597CF5-CF7F-4591-B21B-85A5DF6141EC}" srcOrd="5" destOrd="0" presId="urn:microsoft.com/office/officeart/2005/8/layout/hierarchy3"/>
    <dgm:cxn modelId="{4CFCB0D5-2CA5-4BDE-95BD-8C7FF403D73E}" type="presParOf" srcId="{1ECBCA9E-5E48-42BD-9F6C-17BA5335FC20}" destId="{5F51F449-127C-4EF6-95AE-4A29BBA9ABBD}" srcOrd="1" destOrd="0" presId="urn:microsoft.com/office/officeart/2005/8/layout/hierarchy3"/>
    <dgm:cxn modelId="{575FCBAD-DC9F-497C-BAC8-3AA10E33E386}" type="presParOf" srcId="{5F51F449-127C-4EF6-95AE-4A29BBA9ABBD}" destId="{8ADA57E1-F284-4436-AFB3-74A5B2600529}" srcOrd="0" destOrd="0" presId="urn:microsoft.com/office/officeart/2005/8/layout/hierarchy3"/>
    <dgm:cxn modelId="{75E1F87F-7D9C-49BF-BB65-2DF6F82E99D2}" type="presParOf" srcId="{8ADA57E1-F284-4436-AFB3-74A5B2600529}" destId="{8B460BB5-8312-4464-A80D-2D4EC688DBD5}" srcOrd="0" destOrd="0" presId="urn:microsoft.com/office/officeart/2005/8/layout/hierarchy3"/>
    <dgm:cxn modelId="{7BF907E8-0B60-470C-9248-672BA7E620C4}" type="presParOf" srcId="{8ADA57E1-F284-4436-AFB3-74A5B2600529}" destId="{61C9FA7E-B2CE-47D2-8AA9-020834953C7B}" srcOrd="1" destOrd="0" presId="urn:microsoft.com/office/officeart/2005/8/layout/hierarchy3"/>
    <dgm:cxn modelId="{D730F8B8-0B2D-4D0C-9FAE-9644E09D5334}" type="presParOf" srcId="{5F51F449-127C-4EF6-95AE-4A29BBA9ABBD}" destId="{EA434B79-2017-44D3-B92D-39FF70799B71}" srcOrd="1" destOrd="0" presId="urn:microsoft.com/office/officeart/2005/8/layout/hierarchy3"/>
    <dgm:cxn modelId="{4E95A2E0-DFF0-4C26-B664-C10AAEA123FA}" type="presParOf" srcId="{EA434B79-2017-44D3-B92D-39FF70799B71}" destId="{389C0F72-5369-44A6-B125-39094984D1F9}" srcOrd="0" destOrd="0" presId="urn:microsoft.com/office/officeart/2005/8/layout/hierarchy3"/>
    <dgm:cxn modelId="{83AB52CF-9CB0-47C6-9B20-773C392475D7}" type="presParOf" srcId="{EA434B79-2017-44D3-B92D-39FF70799B71}" destId="{971045B6-DDE9-4075-A521-FF6FB774ADEC}" srcOrd="1" destOrd="0" presId="urn:microsoft.com/office/officeart/2005/8/layout/hierarchy3"/>
    <dgm:cxn modelId="{43AEB0D2-242A-4AB0-B75E-CAE0CA9101FE}" type="presParOf" srcId="{EA434B79-2017-44D3-B92D-39FF70799B71}" destId="{496820A0-3DEA-4DCA-9731-77B6465E9976}" srcOrd="2" destOrd="0" presId="urn:microsoft.com/office/officeart/2005/8/layout/hierarchy3"/>
    <dgm:cxn modelId="{EBFE6240-3406-4650-B5C4-F92BED99C7DB}" type="presParOf" srcId="{EA434B79-2017-44D3-B92D-39FF70799B71}" destId="{098146E6-762E-4777-A69F-E681541FF9CF}" srcOrd="3" destOrd="0" presId="urn:microsoft.com/office/officeart/2005/8/layout/hierarchy3"/>
    <dgm:cxn modelId="{6B0D4854-7482-40E6-A22F-63409968B10E}" type="presParOf" srcId="{EA434B79-2017-44D3-B92D-39FF70799B71}" destId="{0D290D6C-8A61-40AC-B386-39C78575DFFE}" srcOrd="4" destOrd="0" presId="urn:microsoft.com/office/officeart/2005/8/layout/hierarchy3"/>
    <dgm:cxn modelId="{66435D86-7351-4908-ADA5-16D3346BAEA6}" type="presParOf" srcId="{EA434B79-2017-44D3-B92D-39FF70799B71}" destId="{0E6B1A02-7733-4EE3-A2C2-DB3AD89E748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24808-187C-463B-8B34-14310A3E819D}" type="doc">
      <dgm:prSet loTypeId="urn:microsoft.com/office/officeart/2005/8/layout/pyramid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5165A6F-950C-4874-ADD3-E31FB346250E}">
      <dgm:prSet phldrT="[Text]"/>
      <dgm:spPr/>
      <dgm:t>
        <a:bodyPr/>
        <a:lstStyle/>
        <a:p>
          <a:r>
            <a:rPr lang="en-US" dirty="0"/>
            <a:t>Lack of Strategy</a:t>
          </a:r>
        </a:p>
      </dgm:t>
    </dgm:pt>
    <dgm:pt modelId="{B126FFBB-9504-46E1-8FD7-B9EA37F31DAA}" type="parTrans" cxnId="{6AB33D23-F25A-4CD9-AC24-75514C28E74F}">
      <dgm:prSet/>
      <dgm:spPr/>
      <dgm:t>
        <a:bodyPr/>
        <a:lstStyle/>
        <a:p>
          <a:endParaRPr lang="en-US"/>
        </a:p>
      </dgm:t>
    </dgm:pt>
    <dgm:pt modelId="{B9BB803E-54AC-4E9D-9F45-E118B0C585B4}" type="sibTrans" cxnId="{6AB33D23-F25A-4CD9-AC24-75514C28E74F}">
      <dgm:prSet/>
      <dgm:spPr/>
      <dgm:t>
        <a:bodyPr/>
        <a:lstStyle/>
        <a:p>
          <a:endParaRPr lang="en-US"/>
        </a:p>
      </dgm:t>
    </dgm:pt>
    <dgm:pt modelId="{5E6C121A-85E9-4FB0-84B3-F168F8EC43D0}">
      <dgm:prSet phldrT="[Text]"/>
      <dgm:spPr/>
      <dgm:t>
        <a:bodyPr/>
        <a:lstStyle/>
        <a:p>
          <a:r>
            <a:rPr lang="en-US" dirty="0"/>
            <a:t>Huge time to market</a:t>
          </a:r>
        </a:p>
      </dgm:t>
    </dgm:pt>
    <dgm:pt modelId="{8D88AC41-5AC7-4CBE-A643-44868D7906B3}" type="parTrans" cxnId="{55D1A2A4-6429-4435-9012-7722C64C67F7}">
      <dgm:prSet/>
      <dgm:spPr/>
      <dgm:t>
        <a:bodyPr/>
        <a:lstStyle/>
        <a:p>
          <a:endParaRPr lang="en-US"/>
        </a:p>
      </dgm:t>
    </dgm:pt>
    <dgm:pt modelId="{D57B938F-30A4-4800-A4FA-DFA3308F848E}" type="sibTrans" cxnId="{55D1A2A4-6429-4435-9012-7722C64C67F7}">
      <dgm:prSet/>
      <dgm:spPr/>
      <dgm:t>
        <a:bodyPr/>
        <a:lstStyle/>
        <a:p>
          <a:endParaRPr lang="en-US"/>
        </a:p>
      </dgm:t>
    </dgm:pt>
    <dgm:pt modelId="{E16DA232-41B5-46C8-A67F-4C95D04E1767}">
      <dgm:prSet phldrT="[Text]"/>
      <dgm:spPr/>
      <dgm:t>
        <a:bodyPr/>
        <a:lstStyle/>
        <a:p>
          <a:r>
            <a:rPr lang="en-US" dirty="0"/>
            <a:t>Too many tools/vendors</a:t>
          </a:r>
        </a:p>
      </dgm:t>
    </dgm:pt>
    <dgm:pt modelId="{106C7576-251B-4485-8A9E-4BCC89886B86}" type="parTrans" cxnId="{F814F861-37B6-4CFE-9629-1787EC9DFB90}">
      <dgm:prSet/>
      <dgm:spPr/>
      <dgm:t>
        <a:bodyPr/>
        <a:lstStyle/>
        <a:p>
          <a:endParaRPr lang="en-US"/>
        </a:p>
      </dgm:t>
    </dgm:pt>
    <dgm:pt modelId="{1A8DCFEB-4627-4F39-801F-FAD0C666E527}" type="sibTrans" cxnId="{F814F861-37B6-4CFE-9629-1787EC9DFB90}">
      <dgm:prSet/>
      <dgm:spPr/>
      <dgm:t>
        <a:bodyPr/>
        <a:lstStyle/>
        <a:p>
          <a:endParaRPr lang="en-US"/>
        </a:p>
      </dgm:t>
    </dgm:pt>
    <dgm:pt modelId="{C445CBEB-5D9E-415F-90C2-8E96DBC2EA23}">
      <dgm:prSet/>
      <dgm:spPr/>
      <dgm:t>
        <a:bodyPr/>
        <a:lstStyle/>
        <a:p>
          <a:r>
            <a:rPr lang="en-US" dirty="0"/>
            <a:t>IT barriers</a:t>
          </a:r>
        </a:p>
      </dgm:t>
    </dgm:pt>
    <dgm:pt modelId="{B462E19E-716F-4B65-A77C-AF9AA1174DCE}" type="parTrans" cxnId="{DF77DFF5-AE07-45E6-9664-3DA7DE110E0F}">
      <dgm:prSet/>
      <dgm:spPr/>
      <dgm:t>
        <a:bodyPr/>
        <a:lstStyle/>
        <a:p>
          <a:endParaRPr lang="en-US"/>
        </a:p>
      </dgm:t>
    </dgm:pt>
    <dgm:pt modelId="{D45EFCBD-6A49-464D-B109-9BD1948FF649}" type="sibTrans" cxnId="{DF77DFF5-AE07-45E6-9664-3DA7DE110E0F}">
      <dgm:prSet/>
      <dgm:spPr/>
      <dgm:t>
        <a:bodyPr/>
        <a:lstStyle/>
        <a:p>
          <a:endParaRPr lang="en-US"/>
        </a:p>
      </dgm:t>
    </dgm:pt>
    <dgm:pt modelId="{605E2984-BF82-4431-B31F-36486DF58492}" type="pres">
      <dgm:prSet presAssocID="{18F24808-187C-463B-8B34-14310A3E819D}" presName="compositeShape" presStyleCnt="0">
        <dgm:presLayoutVars>
          <dgm:dir/>
          <dgm:resizeHandles/>
        </dgm:presLayoutVars>
      </dgm:prSet>
      <dgm:spPr/>
    </dgm:pt>
    <dgm:pt modelId="{38B29D6A-C0EB-4F9F-B1BB-1AD7F4F5221C}" type="pres">
      <dgm:prSet presAssocID="{18F24808-187C-463B-8B34-14310A3E819D}" presName="pyramid" presStyleLbl="node1" presStyleIdx="0" presStyleCnt="1"/>
      <dgm:spPr/>
    </dgm:pt>
    <dgm:pt modelId="{63C183CA-BF39-466C-BE17-BD0F1B642364}" type="pres">
      <dgm:prSet presAssocID="{18F24808-187C-463B-8B34-14310A3E819D}" presName="theList" presStyleCnt="0"/>
      <dgm:spPr/>
    </dgm:pt>
    <dgm:pt modelId="{FE14FA5E-F19C-4AB3-AC29-6D909BC88DE8}" type="pres">
      <dgm:prSet presAssocID="{B5165A6F-950C-4874-ADD3-E31FB346250E}" presName="aNode" presStyleLbl="fgAcc1" presStyleIdx="0" presStyleCnt="4">
        <dgm:presLayoutVars>
          <dgm:bulletEnabled val="1"/>
        </dgm:presLayoutVars>
      </dgm:prSet>
      <dgm:spPr/>
    </dgm:pt>
    <dgm:pt modelId="{FA86A265-3DB1-4576-9176-AAA3C8992712}" type="pres">
      <dgm:prSet presAssocID="{B5165A6F-950C-4874-ADD3-E31FB346250E}" presName="aSpace" presStyleCnt="0"/>
      <dgm:spPr/>
    </dgm:pt>
    <dgm:pt modelId="{87DEFFFF-46CB-46D0-BBFA-6D78CE9EB7B7}" type="pres">
      <dgm:prSet presAssocID="{5E6C121A-85E9-4FB0-84B3-F168F8EC43D0}" presName="aNode" presStyleLbl="fgAcc1" presStyleIdx="1" presStyleCnt="4">
        <dgm:presLayoutVars>
          <dgm:bulletEnabled val="1"/>
        </dgm:presLayoutVars>
      </dgm:prSet>
      <dgm:spPr/>
    </dgm:pt>
    <dgm:pt modelId="{337C3BEF-F3B6-4816-A036-C59C33D51F72}" type="pres">
      <dgm:prSet presAssocID="{5E6C121A-85E9-4FB0-84B3-F168F8EC43D0}" presName="aSpace" presStyleCnt="0"/>
      <dgm:spPr/>
    </dgm:pt>
    <dgm:pt modelId="{EC14B9A8-B266-4B26-8B2B-2536A4DE53D8}" type="pres">
      <dgm:prSet presAssocID="{E16DA232-41B5-46C8-A67F-4C95D04E1767}" presName="aNode" presStyleLbl="fgAcc1" presStyleIdx="2" presStyleCnt="4">
        <dgm:presLayoutVars>
          <dgm:bulletEnabled val="1"/>
        </dgm:presLayoutVars>
      </dgm:prSet>
      <dgm:spPr/>
    </dgm:pt>
    <dgm:pt modelId="{61333A82-DA61-42E0-B692-4671C58886D4}" type="pres">
      <dgm:prSet presAssocID="{E16DA232-41B5-46C8-A67F-4C95D04E1767}" presName="aSpace" presStyleCnt="0"/>
      <dgm:spPr/>
    </dgm:pt>
    <dgm:pt modelId="{C0FEDC81-177F-4151-9EBD-8CF3E9035890}" type="pres">
      <dgm:prSet presAssocID="{C445CBEB-5D9E-415F-90C2-8E96DBC2EA23}" presName="aNode" presStyleLbl="fgAcc1" presStyleIdx="3" presStyleCnt="4">
        <dgm:presLayoutVars>
          <dgm:bulletEnabled val="1"/>
        </dgm:presLayoutVars>
      </dgm:prSet>
      <dgm:spPr/>
    </dgm:pt>
    <dgm:pt modelId="{51923D97-5D6A-463E-B77A-392941DB1C09}" type="pres">
      <dgm:prSet presAssocID="{C445CBEB-5D9E-415F-90C2-8E96DBC2EA23}" presName="aSpace" presStyleCnt="0"/>
      <dgm:spPr/>
    </dgm:pt>
  </dgm:ptLst>
  <dgm:cxnLst>
    <dgm:cxn modelId="{65F52522-397F-4870-8699-F3F40A6A05AC}" type="presOf" srcId="{18F24808-187C-463B-8B34-14310A3E819D}" destId="{605E2984-BF82-4431-B31F-36486DF58492}" srcOrd="0" destOrd="0" presId="urn:microsoft.com/office/officeart/2005/8/layout/pyramid2"/>
    <dgm:cxn modelId="{6AB33D23-F25A-4CD9-AC24-75514C28E74F}" srcId="{18F24808-187C-463B-8B34-14310A3E819D}" destId="{B5165A6F-950C-4874-ADD3-E31FB346250E}" srcOrd="0" destOrd="0" parTransId="{B126FFBB-9504-46E1-8FD7-B9EA37F31DAA}" sibTransId="{B9BB803E-54AC-4E9D-9F45-E118B0C585B4}"/>
    <dgm:cxn modelId="{5FA02C26-0E9B-456C-9E3C-7EC744C6F5FC}" type="presOf" srcId="{C445CBEB-5D9E-415F-90C2-8E96DBC2EA23}" destId="{C0FEDC81-177F-4151-9EBD-8CF3E9035890}" srcOrd="0" destOrd="0" presId="urn:microsoft.com/office/officeart/2005/8/layout/pyramid2"/>
    <dgm:cxn modelId="{F814F861-37B6-4CFE-9629-1787EC9DFB90}" srcId="{18F24808-187C-463B-8B34-14310A3E819D}" destId="{E16DA232-41B5-46C8-A67F-4C95D04E1767}" srcOrd="2" destOrd="0" parTransId="{106C7576-251B-4485-8A9E-4BCC89886B86}" sibTransId="{1A8DCFEB-4627-4F39-801F-FAD0C666E527}"/>
    <dgm:cxn modelId="{1DF6767C-E9C4-4F3D-BE82-63B89F80995A}" type="presOf" srcId="{5E6C121A-85E9-4FB0-84B3-F168F8EC43D0}" destId="{87DEFFFF-46CB-46D0-BBFA-6D78CE9EB7B7}" srcOrd="0" destOrd="0" presId="urn:microsoft.com/office/officeart/2005/8/layout/pyramid2"/>
    <dgm:cxn modelId="{55D1A2A4-6429-4435-9012-7722C64C67F7}" srcId="{18F24808-187C-463B-8B34-14310A3E819D}" destId="{5E6C121A-85E9-4FB0-84B3-F168F8EC43D0}" srcOrd="1" destOrd="0" parTransId="{8D88AC41-5AC7-4CBE-A643-44868D7906B3}" sibTransId="{D57B938F-30A4-4800-A4FA-DFA3308F848E}"/>
    <dgm:cxn modelId="{961FB9C6-6301-4A1E-B42B-CF55B416C8BF}" type="presOf" srcId="{E16DA232-41B5-46C8-A67F-4C95D04E1767}" destId="{EC14B9A8-B266-4B26-8B2B-2536A4DE53D8}" srcOrd="0" destOrd="0" presId="urn:microsoft.com/office/officeart/2005/8/layout/pyramid2"/>
    <dgm:cxn modelId="{57A441CC-2A79-4F22-BAB8-6C34A1DE1B39}" type="presOf" srcId="{B5165A6F-950C-4874-ADD3-E31FB346250E}" destId="{FE14FA5E-F19C-4AB3-AC29-6D909BC88DE8}" srcOrd="0" destOrd="0" presId="urn:microsoft.com/office/officeart/2005/8/layout/pyramid2"/>
    <dgm:cxn modelId="{DF77DFF5-AE07-45E6-9664-3DA7DE110E0F}" srcId="{18F24808-187C-463B-8B34-14310A3E819D}" destId="{C445CBEB-5D9E-415F-90C2-8E96DBC2EA23}" srcOrd="3" destOrd="0" parTransId="{B462E19E-716F-4B65-A77C-AF9AA1174DCE}" sibTransId="{D45EFCBD-6A49-464D-B109-9BD1948FF649}"/>
    <dgm:cxn modelId="{BE37DA13-7300-4918-B122-247E4357E183}" type="presParOf" srcId="{605E2984-BF82-4431-B31F-36486DF58492}" destId="{38B29D6A-C0EB-4F9F-B1BB-1AD7F4F5221C}" srcOrd="0" destOrd="0" presId="urn:microsoft.com/office/officeart/2005/8/layout/pyramid2"/>
    <dgm:cxn modelId="{5B58A59B-E622-43A3-AB0B-0A780CE5C56E}" type="presParOf" srcId="{605E2984-BF82-4431-B31F-36486DF58492}" destId="{63C183CA-BF39-466C-BE17-BD0F1B642364}" srcOrd="1" destOrd="0" presId="urn:microsoft.com/office/officeart/2005/8/layout/pyramid2"/>
    <dgm:cxn modelId="{349A2CE4-9195-4A06-B398-8B6BD5B21D22}" type="presParOf" srcId="{63C183CA-BF39-466C-BE17-BD0F1B642364}" destId="{FE14FA5E-F19C-4AB3-AC29-6D909BC88DE8}" srcOrd="0" destOrd="0" presId="urn:microsoft.com/office/officeart/2005/8/layout/pyramid2"/>
    <dgm:cxn modelId="{9DACFF14-D73E-40F8-A69F-DC27ED93BB8C}" type="presParOf" srcId="{63C183CA-BF39-466C-BE17-BD0F1B642364}" destId="{FA86A265-3DB1-4576-9176-AAA3C8992712}" srcOrd="1" destOrd="0" presId="urn:microsoft.com/office/officeart/2005/8/layout/pyramid2"/>
    <dgm:cxn modelId="{746DE1C2-D81D-4FE8-9E8B-FE4280B3977E}" type="presParOf" srcId="{63C183CA-BF39-466C-BE17-BD0F1B642364}" destId="{87DEFFFF-46CB-46D0-BBFA-6D78CE9EB7B7}" srcOrd="2" destOrd="0" presId="urn:microsoft.com/office/officeart/2005/8/layout/pyramid2"/>
    <dgm:cxn modelId="{3B1611BD-9D04-4799-ACE2-250F87A7AF5F}" type="presParOf" srcId="{63C183CA-BF39-466C-BE17-BD0F1B642364}" destId="{337C3BEF-F3B6-4816-A036-C59C33D51F72}" srcOrd="3" destOrd="0" presId="urn:microsoft.com/office/officeart/2005/8/layout/pyramid2"/>
    <dgm:cxn modelId="{CD611865-6E51-4351-A271-88E47F9D8D2E}" type="presParOf" srcId="{63C183CA-BF39-466C-BE17-BD0F1B642364}" destId="{EC14B9A8-B266-4B26-8B2B-2536A4DE53D8}" srcOrd="4" destOrd="0" presId="urn:microsoft.com/office/officeart/2005/8/layout/pyramid2"/>
    <dgm:cxn modelId="{0962410F-54AC-4E6C-8531-7FE01120862A}" type="presParOf" srcId="{63C183CA-BF39-466C-BE17-BD0F1B642364}" destId="{61333A82-DA61-42E0-B692-4671C58886D4}" srcOrd="5" destOrd="0" presId="urn:microsoft.com/office/officeart/2005/8/layout/pyramid2"/>
    <dgm:cxn modelId="{C539E81D-53ED-4FB1-8C36-BD3577ED7BE4}" type="presParOf" srcId="{63C183CA-BF39-466C-BE17-BD0F1B642364}" destId="{C0FEDC81-177F-4151-9EBD-8CF3E9035890}" srcOrd="6" destOrd="0" presId="urn:microsoft.com/office/officeart/2005/8/layout/pyramid2"/>
    <dgm:cxn modelId="{DEE36D3F-065E-4C3E-B725-B9DF00CE4BE7}" type="presParOf" srcId="{63C183CA-BF39-466C-BE17-BD0F1B642364}" destId="{51923D97-5D6A-463E-B77A-392941DB1C0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CA5D33-6338-45F9-8A45-0DEDF14BB9C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C85DB1F-DF3B-4794-B362-E98C321F6403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59F0AE3D-E66F-4FEE-896D-309F172569AF}" type="parTrans" cxnId="{9D1C8C2D-A932-4AB4-B7E0-B9E4B92F2088}">
      <dgm:prSet/>
      <dgm:spPr/>
      <dgm:t>
        <a:bodyPr/>
        <a:lstStyle/>
        <a:p>
          <a:endParaRPr lang="en-US"/>
        </a:p>
      </dgm:t>
    </dgm:pt>
    <dgm:pt modelId="{3E8DB6C6-BD65-40FF-A0D5-BD65F5873D3C}" type="sibTrans" cxnId="{9D1C8C2D-A932-4AB4-B7E0-B9E4B92F2088}">
      <dgm:prSet/>
      <dgm:spPr/>
      <dgm:t>
        <a:bodyPr/>
        <a:lstStyle/>
        <a:p>
          <a:endParaRPr lang="en-US"/>
        </a:p>
      </dgm:t>
    </dgm:pt>
    <dgm:pt modelId="{4717EF0F-0719-497D-9570-210EAE02E149}">
      <dgm:prSet phldrT="[Text]"/>
      <dgm:spPr/>
      <dgm:t>
        <a:bodyPr/>
        <a:lstStyle/>
        <a:p>
          <a:r>
            <a:rPr lang="en-US" dirty="0"/>
            <a:t>Technology</a:t>
          </a:r>
        </a:p>
      </dgm:t>
    </dgm:pt>
    <dgm:pt modelId="{EFE69DB6-619B-4833-84CF-27B8DF37AD4B}" type="parTrans" cxnId="{E83B48AA-6525-45A1-8652-ECD66FAD3BDB}">
      <dgm:prSet/>
      <dgm:spPr/>
      <dgm:t>
        <a:bodyPr/>
        <a:lstStyle/>
        <a:p>
          <a:endParaRPr lang="en-US"/>
        </a:p>
      </dgm:t>
    </dgm:pt>
    <dgm:pt modelId="{9780F5EA-12DE-4B42-BD23-4174DDE4FCAF}" type="sibTrans" cxnId="{E83B48AA-6525-45A1-8652-ECD66FAD3BDB}">
      <dgm:prSet/>
      <dgm:spPr/>
      <dgm:t>
        <a:bodyPr/>
        <a:lstStyle/>
        <a:p>
          <a:endParaRPr lang="en-US"/>
        </a:p>
      </dgm:t>
    </dgm:pt>
    <dgm:pt modelId="{630EC6FA-AABC-4BEE-A2E1-3A69EFA8A8DF}" type="pres">
      <dgm:prSet presAssocID="{45CA5D33-6338-45F9-8A45-0DEDF14BB9C7}" presName="compositeShape" presStyleCnt="0">
        <dgm:presLayoutVars>
          <dgm:chMax val="7"/>
          <dgm:dir/>
          <dgm:resizeHandles val="exact"/>
        </dgm:presLayoutVars>
      </dgm:prSet>
      <dgm:spPr/>
    </dgm:pt>
    <dgm:pt modelId="{14BF9891-26DC-4ED3-BCD7-4C3C134EBAC7}" type="pres">
      <dgm:prSet presAssocID="{3C85DB1F-DF3B-4794-B362-E98C321F6403}" presName="circ1" presStyleLbl="vennNode1" presStyleIdx="0" presStyleCnt="2"/>
      <dgm:spPr/>
    </dgm:pt>
    <dgm:pt modelId="{C7AD192E-1475-4477-988A-4A2CFE244CA8}" type="pres">
      <dgm:prSet presAssocID="{3C85DB1F-DF3B-4794-B362-E98C321F64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9622B7-914D-47E2-AA38-9DF0C52A4E89}" type="pres">
      <dgm:prSet presAssocID="{4717EF0F-0719-497D-9570-210EAE02E149}" presName="circ2" presStyleLbl="vennNode1" presStyleIdx="1" presStyleCnt="2"/>
      <dgm:spPr/>
    </dgm:pt>
    <dgm:pt modelId="{067FB033-D502-4E1F-8B96-A2452F839340}" type="pres">
      <dgm:prSet presAssocID="{4717EF0F-0719-497D-9570-210EAE02E1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1AFB92C-BD84-44B6-BB8A-86130D672A62}" type="presOf" srcId="{3C85DB1F-DF3B-4794-B362-E98C321F6403}" destId="{C7AD192E-1475-4477-988A-4A2CFE244CA8}" srcOrd="1" destOrd="0" presId="urn:microsoft.com/office/officeart/2005/8/layout/venn1"/>
    <dgm:cxn modelId="{9D1C8C2D-A932-4AB4-B7E0-B9E4B92F2088}" srcId="{45CA5D33-6338-45F9-8A45-0DEDF14BB9C7}" destId="{3C85DB1F-DF3B-4794-B362-E98C321F6403}" srcOrd="0" destOrd="0" parTransId="{59F0AE3D-E66F-4FEE-896D-309F172569AF}" sibTransId="{3E8DB6C6-BD65-40FF-A0D5-BD65F5873D3C}"/>
    <dgm:cxn modelId="{36269438-7E12-4416-8C3C-AD25C2BA0BC5}" type="presOf" srcId="{4717EF0F-0719-497D-9570-210EAE02E149}" destId="{5E9622B7-914D-47E2-AA38-9DF0C52A4E89}" srcOrd="0" destOrd="0" presId="urn:microsoft.com/office/officeart/2005/8/layout/venn1"/>
    <dgm:cxn modelId="{FF760A83-ED98-4F65-8929-E3C19EB12D67}" type="presOf" srcId="{45CA5D33-6338-45F9-8A45-0DEDF14BB9C7}" destId="{630EC6FA-AABC-4BEE-A2E1-3A69EFA8A8DF}" srcOrd="0" destOrd="0" presId="urn:microsoft.com/office/officeart/2005/8/layout/venn1"/>
    <dgm:cxn modelId="{6534AA8E-16AF-4DF0-B0EC-C2D039CE99CA}" type="presOf" srcId="{3C85DB1F-DF3B-4794-B362-E98C321F6403}" destId="{14BF9891-26DC-4ED3-BCD7-4C3C134EBAC7}" srcOrd="0" destOrd="0" presId="urn:microsoft.com/office/officeart/2005/8/layout/venn1"/>
    <dgm:cxn modelId="{E83B48AA-6525-45A1-8652-ECD66FAD3BDB}" srcId="{45CA5D33-6338-45F9-8A45-0DEDF14BB9C7}" destId="{4717EF0F-0719-497D-9570-210EAE02E149}" srcOrd="1" destOrd="0" parTransId="{EFE69DB6-619B-4833-84CF-27B8DF37AD4B}" sibTransId="{9780F5EA-12DE-4B42-BD23-4174DDE4FCAF}"/>
    <dgm:cxn modelId="{FF0C80B4-5A39-453B-BC72-5E44EE709118}" type="presOf" srcId="{4717EF0F-0719-497D-9570-210EAE02E149}" destId="{067FB033-D502-4E1F-8B96-A2452F839340}" srcOrd="1" destOrd="0" presId="urn:microsoft.com/office/officeart/2005/8/layout/venn1"/>
    <dgm:cxn modelId="{AE0CF2BB-A64A-4798-90CE-86CF0825DB2B}" type="presParOf" srcId="{630EC6FA-AABC-4BEE-A2E1-3A69EFA8A8DF}" destId="{14BF9891-26DC-4ED3-BCD7-4C3C134EBAC7}" srcOrd="0" destOrd="0" presId="urn:microsoft.com/office/officeart/2005/8/layout/venn1"/>
    <dgm:cxn modelId="{19E51135-86B0-46B2-AAE0-EE27985E2937}" type="presParOf" srcId="{630EC6FA-AABC-4BEE-A2E1-3A69EFA8A8DF}" destId="{C7AD192E-1475-4477-988A-4A2CFE244CA8}" srcOrd="1" destOrd="0" presId="urn:microsoft.com/office/officeart/2005/8/layout/venn1"/>
    <dgm:cxn modelId="{7534697F-F839-41D2-98AB-0D424D505C4A}" type="presParOf" srcId="{630EC6FA-AABC-4BEE-A2E1-3A69EFA8A8DF}" destId="{5E9622B7-914D-47E2-AA38-9DF0C52A4E89}" srcOrd="2" destOrd="0" presId="urn:microsoft.com/office/officeart/2005/8/layout/venn1"/>
    <dgm:cxn modelId="{5541B36A-753D-426E-99B5-B19E611E680F}" type="presParOf" srcId="{630EC6FA-AABC-4BEE-A2E1-3A69EFA8A8DF}" destId="{067FB033-D502-4E1F-8B96-A2452F83934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6C839-8BF9-4AE7-9861-A2D591528FA0}">
      <dsp:nvSpPr>
        <dsp:cNvPr id="0" name=""/>
        <dsp:cNvSpPr/>
      </dsp:nvSpPr>
      <dsp:spPr>
        <a:xfrm>
          <a:off x="3061797" y="358"/>
          <a:ext cx="1716166" cy="858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Campaign A</a:t>
          </a:r>
        </a:p>
      </dsp:txBody>
      <dsp:txXfrm>
        <a:off x="3086929" y="25490"/>
        <a:ext cx="1665902" cy="807819"/>
      </dsp:txXfrm>
    </dsp:sp>
    <dsp:sp modelId="{35B51651-FFD6-4A53-9758-32C5DB00E210}">
      <dsp:nvSpPr>
        <dsp:cNvPr id="0" name=""/>
        <dsp:cNvSpPr/>
      </dsp:nvSpPr>
      <dsp:spPr>
        <a:xfrm>
          <a:off x="3233414" y="858442"/>
          <a:ext cx="171616" cy="64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62"/>
              </a:lnTo>
              <a:lnTo>
                <a:pt x="171616" y="6435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F7461-FDD9-4248-846F-DB2399EF1B15}">
      <dsp:nvSpPr>
        <dsp:cNvPr id="0" name=""/>
        <dsp:cNvSpPr/>
      </dsp:nvSpPr>
      <dsp:spPr>
        <a:xfrm>
          <a:off x="3405031" y="1072963"/>
          <a:ext cx="1372933" cy="858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CPA 3</a:t>
          </a:r>
          <a:r>
            <a:rPr lang="el-GR" sz="2600" kern="1200" dirty="0"/>
            <a:t>€</a:t>
          </a:r>
          <a:r>
            <a:rPr lang="en-US" sz="2600" kern="1200" dirty="0"/>
            <a:t> </a:t>
          </a:r>
        </a:p>
      </dsp:txBody>
      <dsp:txXfrm>
        <a:off x="3430163" y="1098095"/>
        <a:ext cx="1322669" cy="807819"/>
      </dsp:txXfrm>
    </dsp:sp>
    <dsp:sp modelId="{BA714BE3-B4D7-4460-B0C0-EE5461C7591D}">
      <dsp:nvSpPr>
        <dsp:cNvPr id="0" name=""/>
        <dsp:cNvSpPr/>
      </dsp:nvSpPr>
      <dsp:spPr>
        <a:xfrm>
          <a:off x="3233414" y="858442"/>
          <a:ext cx="171616" cy="1716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166"/>
              </a:lnTo>
              <a:lnTo>
                <a:pt x="171616" y="17161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58776-A874-469F-B4C3-BD0E2F5A0886}">
      <dsp:nvSpPr>
        <dsp:cNvPr id="0" name=""/>
        <dsp:cNvSpPr/>
      </dsp:nvSpPr>
      <dsp:spPr>
        <a:xfrm>
          <a:off x="3405031" y="2145567"/>
          <a:ext cx="1372933" cy="858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CLV 2.3</a:t>
          </a:r>
        </a:p>
      </dsp:txBody>
      <dsp:txXfrm>
        <a:off x="3430163" y="2170699"/>
        <a:ext cx="1322669" cy="807819"/>
      </dsp:txXfrm>
    </dsp:sp>
    <dsp:sp modelId="{49A6CFEC-DEB4-4725-882A-A96236DE9D46}">
      <dsp:nvSpPr>
        <dsp:cNvPr id="0" name=""/>
        <dsp:cNvSpPr/>
      </dsp:nvSpPr>
      <dsp:spPr>
        <a:xfrm>
          <a:off x="3233414" y="858442"/>
          <a:ext cx="171616" cy="278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771"/>
              </a:lnTo>
              <a:lnTo>
                <a:pt x="171616" y="27887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7CF5-CF7F-4591-B21B-85A5DF6141EC}">
      <dsp:nvSpPr>
        <dsp:cNvPr id="0" name=""/>
        <dsp:cNvSpPr/>
      </dsp:nvSpPr>
      <dsp:spPr>
        <a:xfrm>
          <a:off x="3405031" y="3218171"/>
          <a:ext cx="1372933" cy="858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AOV: 40</a:t>
          </a:r>
          <a:r>
            <a:rPr lang="el-GR" sz="2600" kern="1200" dirty="0"/>
            <a:t>€</a:t>
          </a:r>
          <a:endParaRPr lang="en-US" sz="2600" kern="1200" dirty="0"/>
        </a:p>
      </dsp:txBody>
      <dsp:txXfrm>
        <a:off x="3430163" y="3243303"/>
        <a:ext cx="1322669" cy="807819"/>
      </dsp:txXfrm>
    </dsp:sp>
    <dsp:sp modelId="{8B460BB5-8312-4464-A80D-2D4EC688DBD5}">
      <dsp:nvSpPr>
        <dsp:cNvPr id="0" name=""/>
        <dsp:cNvSpPr/>
      </dsp:nvSpPr>
      <dsp:spPr>
        <a:xfrm>
          <a:off x="5207006" y="358"/>
          <a:ext cx="1716166" cy="85808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Campaign B</a:t>
          </a:r>
        </a:p>
      </dsp:txBody>
      <dsp:txXfrm>
        <a:off x="5232138" y="25490"/>
        <a:ext cx="1665902" cy="807819"/>
      </dsp:txXfrm>
    </dsp:sp>
    <dsp:sp modelId="{389C0F72-5369-44A6-B125-39094984D1F9}">
      <dsp:nvSpPr>
        <dsp:cNvPr id="0" name=""/>
        <dsp:cNvSpPr/>
      </dsp:nvSpPr>
      <dsp:spPr>
        <a:xfrm>
          <a:off x="5378623" y="858442"/>
          <a:ext cx="171616" cy="64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562"/>
              </a:lnTo>
              <a:lnTo>
                <a:pt x="171616" y="6435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045B6-DDE9-4075-A521-FF6FB774ADEC}">
      <dsp:nvSpPr>
        <dsp:cNvPr id="0" name=""/>
        <dsp:cNvSpPr/>
      </dsp:nvSpPr>
      <dsp:spPr>
        <a:xfrm>
          <a:off x="5550239" y="1072963"/>
          <a:ext cx="1372933" cy="858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CPA</a:t>
          </a:r>
          <a:r>
            <a:rPr lang="el-GR" sz="2600" kern="1200" dirty="0"/>
            <a:t> 6€</a:t>
          </a:r>
          <a:endParaRPr lang="en-US" sz="2600" kern="1200" dirty="0"/>
        </a:p>
      </dsp:txBody>
      <dsp:txXfrm>
        <a:off x="5575371" y="1098095"/>
        <a:ext cx="1322669" cy="807819"/>
      </dsp:txXfrm>
    </dsp:sp>
    <dsp:sp modelId="{496820A0-3DEA-4DCA-9731-77B6465E9976}">
      <dsp:nvSpPr>
        <dsp:cNvPr id="0" name=""/>
        <dsp:cNvSpPr/>
      </dsp:nvSpPr>
      <dsp:spPr>
        <a:xfrm>
          <a:off x="5378623" y="858442"/>
          <a:ext cx="171616" cy="1716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166"/>
              </a:lnTo>
              <a:lnTo>
                <a:pt x="171616" y="17161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146E6-762E-4777-A69F-E681541FF9CF}">
      <dsp:nvSpPr>
        <dsp:cNvPr id="0" name=""/>
        <dsp:cNvSpPr/>
      </dsp:nvSpPr>
      <dsp:spPr>
        <a:xfrm>
          <a:off x="5550239" y="2145567"/>
          <a:ext cx="1372933" cy="858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CLV 2.8</a:t>
          </a:r>
        </a:p>
      </dsp:txBody>
      <dsp:txXfrm>
        <a:off x="5575371" y="2170699"/>
        <a:ext cx="1322669" cy="807819"/>
      </dsp:txXfrm>
    </dsp:sp>
    <dsp:sp modelId="{0D290D6C-8A61-40AC-B386-39C78575DFFE}">
      <dsp:nvSpPr>
        <dsp:cNvPr id="0" name=""/>
        <dsp:cNvSpPr/>
      </dsp:nvSpPr>
      <dsp:spPr>
        <a:xfrm>
          <a:off x="5378623" y="858442"/>
          <a:ext cx="171616" cy="278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771"/>
              </a:lnTo>
              <a:lnTo>
                <a:pt x="171616" y="27887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B1A02-7733-4EE3-A2C2-DB3AD89E748A}">
      <dsp:nvSpPr>
        <dsp:cNvPr id="0" name=""/>
        <dsp:cNvSpPr/>
      </dsp:nvSpPr>
      <dsp:spPr>
        <a:xfrm>
          <a:off x="5550239" y="3218171"/>
          <a:ext cx="1372933" cy="858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AOV: 40</a:t>
          </a:r>
          <a:r>
            <a:rPr lang="el-GR" sz="2600" kern="1200" dirty="0"/>
            <a:t>€</a:t>
          </a:r>
          <a:endParaRPr lang="en-US" sz="2600" kern="1200" dirty="0"/>
        </a:p>
      </dsp:txBody>
      <dsp:txXfrm>
        <a:off x="5575371" y="3243303"/>
        <a:ext cx="1322669" cy="807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29D6A-C0EB-4F9F-B1BB-1AD7F4F5221C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4FA5E-F19C-4AB3-AC29-6D909BC88DE8}">
      <dsp:nvSpPr>
        <dsp:cNvPr id="0" name=""/>
        <dsp:cNvSpPr/>
      </dsp:nvSpPr>
      <dsp:spPr>
        <a:xfrm>
          <a:off x="4931449" y="435558"/>
          <a:ext cx="2828369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Strategy</a:t>
          </a:r>
        </a:p>
      </dsp:txBody>
      <dsp:txXfrm>
        <a:off x="4969202" y="473311"/>
        <a:ext cx="2752863" cy="697876"/>
      </dsp:txXfrm>
    </dsp:sp>
    <dsp:sp modelId="{87DEFFFF-46CB-46D0-BBFA-6D78CE9EB7B7}">
      <dsp:nvSpPr>
        <dsp:cNvPr id="0" name=""/>
        <dsp:cNvSpPr/>
      </dsp:nvSpPr>
      <dsp:spPr>
        <a:xfrm>
          <a:off x="4931449" y="1305613"/>
          <a:ext cx="2828369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Huge time to market</a:t>
          </a:r>
        </a:p>
      </dsp:txBody>
      <dsp:txXfrm>
        <a:off x="4969202" y="1343366"/>
        <a:ext cx="2752863" cy="697876"/>
      </dsp:txXfrm>
    </dsp:sp>
    <dsp:sp modelId="{EC14B9A8-B266-4B26-8B2B-2536A4DE53D8}">
      <dsp:nvSpPr>
        <dsp:cNvPr id="0" name=""/>
        <dsp:cNvSpPr/>
      </dsp:nvSpPr>
      <dsp:spPr>
        <a:xfrm>
          <a:off x="4931449" y="2175669"/>
          <a:ext cx="2828369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Too many tools/vendors</a:t>
          </a:r>
        </a:p>
      </dsp:txBody>
      <dsp:txXfrm>
        <a:off x="4969202" y="2213422"/>
        <a:ext cx="2752863" cy="697876"/>
      </dsp:txXfrm>
    </dsp:sp>
    <dsp:sp modelId="{C0FEDC81-177F-4151-9EBD-8CF3E9035890}">
      <dsp:nvSpPr>
        <dsp:cNvPr id="0" name=""/>
        <dsp:cNvSpPr/>
      </dsp:nvSpPr>
      <dsp:spPr>
        <a:xfrm>
          <a:off x="4931449" y="3045724"/>
          <a:ext cx="2828369" cy="7733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barriers</a:t>
          </a:r>
        </a:p>
      </dsp:txBody>
      <dsp:txXfrm>
        <a:off x="4969202" y="3083477"/>
        <a:ext cx="2752863" cy="697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F9891-26DC-4ED3-BCD7-4C3C134EBAC7}">
      <dsp:nvSpPr>
        <dsp:cNvPr id="0" name=""/>
        <dsp:cNvSpPr/>
      </dsp:nvSpPr>
      <dsp:spPr>
        <a:xfrm>
          <a:off x="1534447" y="11835"/>
          <a:ext cx="4327666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Marketing</a:t>
          </a:r>
        </a:p>
      </dsp:txBody>
      <dsp:txXfrm>
        <a:off x="2138760" y="522160"/>
        <a:ext cx="2495231" cy="3307016"/>
      </dsp:txXfrm>
    </dsp:sp>
    <dsp:sp modelId="{5E9622B7-914D-47E2-AA38-9DF0C52A4E89}">
      <dsp:nvSpPr>
        <dsp:cNvPr id="0" name=""/>
        <dsp:cNvSpPr/>
      </dsp:nvSpPr>
      <dsp:spPr>
        <a:xfrm>
          <a:off x="4653486" y="11835"/>
          <a:ext cx="4327666" cy="4327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Technology</a:t>
          </a:r>
        </a:p>
      </dsp:txBody>
      <dsp:txXfrm>
        <a:off x="5881607" y="522160"/>
        <a:ext cx="2495231" cy="330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C1CC-13AD-438A-83F8-3B3967298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147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DE9BB-D6FE-4E78-9B91-35BE4453D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5704-F07A-4C61-ADDC-24E9C9F8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EE4CC-6715-4B98-87AA-D060BE94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0D3D-E5F6-4A70-9688-2EC925D0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Image result for meet magento">
            <a:extLst>
              <a:ext uri="{FF2B5EF4-FFF2-40B4-BE49-F238E27FC236}">
                <a16:creationId xmlns:a16="http://schemas.microsoft.com/office/drawing/2014/main" id="{DDAEB371-F4C5-407C-B9C7-4D32B0303EA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4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7CE0D-3A9A-4C85-8EFA-41A81A3C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7BFE1-59A5-4AEB-B31C-4152AC671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2208A-E721-443A-AE0C-8A38E309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37CD5-D5E5-4A8A-A611-A10A7421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1F65B-E593-432B-B605-74EBDE85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BF9C4-B992-4B83-9C3F-3CBCDEB81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E06A2-F2F2-41BC-A18B-44FCAB33C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28DA9-900F-4718-B925-F01C6471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741B-0A3B-4BD6-B505-2E34DDF8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00D53-468C-426D-9292-838A8FC5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6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2F7C-DA17-4FA9-8418-744C277F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6CA96-74BF-4D20-875A-E31EE0B22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D0327-12FF-4372-8908-2BEEE856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EF418-CD1E-4674-B27B-E3B8981C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D2279-0530-44AC-B89C-872E7D4C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1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DF462-E34A-4306-A1EF-A1975A44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BBF88-7734-4EC1-A611-348E94A14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61271-AC0E-4D60-BB48-A057695F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C2F40-DD53-4489-A21E-65A7840B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8FC06-6EFA-4B58-85F1-F17846F4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3D16-7C44-46DB-B951-E0E79187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4AF3-BB65-4FBB-87E2-4D5AD1121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31159-A9EC-4B6D-8D8C-F878A5269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5D7ED-4FFC-4FEA-B0DA-996D0DDE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79B02-F3B7-4DAD-86A1-C645390E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A35FE-9B87-4A61-BFD6-FD085708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2FBDE-F78C-43B0-B10C-5D5E34BC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808B2-9633-40A2-8F3C-0DCE5CF85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ED910-9466-4028-8E9B-21FEFCF19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6F7120-29B0-4EE1-876D-8AEAFD978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487F7-F6B9-4CD9-8566-50585CA455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3E0E7-58D7-4C55-8883-286B91E3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AAAB03-748D-4D61-98F3-EDE6FAB0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7223-0130-487A-A95D-4BB0EBD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4E0E-AE97-4E87-A39A-0D3136AA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573C4-3912-446D-A059-39DE47E8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53C16-8B1E-4F0F-B3E1-0E979727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0D605-3D79-43B3-8470-00A80E7E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1B4CA-F187-4255-BDDA-6A3D8582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697CD-837B-409D-A90D-D14D9880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EB14D-D3ED-4573-9A4E-84DAE27D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3200-336E-4E13-B09C-A1D0A6BB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F7F8-DBED-48E9-BC38-CBA31059E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1A968-B048-407C-BB22-0364D565D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A4B93-50B8-4AED-8624-CC87F802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E06E4-AB11-427C-98EA-7E856491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C75E8-688E-4B89-A19E-787C8A3E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4FB7-4F23-45BA-BF81-A8C26678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715FCA-19A2-498C-B810-9F8115226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438E0-DB58-47A5-A610-D4FA4339B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3F9A5-0417-4114-81F8-1F3C5FDD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FE7E4-13C0-4088-9CF6-3245BDBE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D76E-EC76-4206-A24C-1581B73D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C7A03-9BDA-4290-A7B2-B0ACA7E2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12AF2-8C32-4140-B863-9B3DC6DE2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B35C9-91CE-4B67-A74C-F4E2A83E4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8F00-4C59-47E6-B9A1-F494855BE31B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32B4-8CC0-4CD0-A01F-1868DD2E7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1CA26-90B8-49DC-BC6A-545B87C4D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5BAF-70A7-4CFB-B787-AE9864494B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Image result for meet magento">
            <a:extLst>
              <a:ext uri="{FF2B5EF4-FFF2-40B4-BE49-F238E27FC236}">
                <a16:creationId xmlns:a16="http://schemas.microsoft.com/office/drawing/2014/main" id="{923617AF-0A34-4C46-8870-FDAAA48E79B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105900" y="-1643743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078325A-0A6E-4D13-BED0-AAF654920A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644" y="66310"/>
            <a:ext cx="2111828" cy="453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8D0E6-5A0A-4C8A-8AA2-7FA8177EE5E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36" y="-106827"/>
            <a:ext cx="2294164" cy="7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3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karalis@netsteps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76B5-91E0-4F8C-8F0A-F6C8C69DC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Magento BI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91CE8-C294-4103-B610-711DFED90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 your marketing strategy mentality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4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32AD-BC28-4051-ABCC-E81CB678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Magento Business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ED6CF-44C5-4AFD-A638-BE001CDD8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Tool to “learn from your data”</a:t>
            </a:r>
          </a:p>
          <a:p>
            <a:r>
              <a:rPr lang="en-US" dirty="0"/>
              <a:t>Inspire you to develop strategy</a:t>
            </a:r>
          </a:p>
          <a:p>
            <a:r>
              <a:rPr lang="en-US" dirty="0"/>
              <a:t>Answers to major Questions </a:t>
            </a:r>
          </a:p>
          <a:p>
            <a:pPr lvl="1"/>
            <a:r>
              <a:rPr lang="en-US" dirty="0"/>
              <a:t>What is my customer lifetime value?</a:t>
            </a:r>
          </a:p>
          <a:p>
            <a:pPr lvl="1"/>
            <a:r>
              <a:rPr lang="en-US" dirty="0"/>
              <a:t>What is the average period between orders?	</a:t>
            </a:r>
          </a:p>
          <a:p>
            <a:pPr lvl="1"/>
            <a:r>
              <a:rPr lang="en-US" dirty="0"/>
              <a:t>What is my most profitable (in terms of CLV) channel?</a:t>
            </a:r>
          </a:p>
          <a:p>
            <a:pPr lvl="1"/>
            <a:r>
              <a:rPr lang="en-US" dirty="0"/>
              <a:t>What is my first time vs repeat revenue?</a:t>
            </a:r>
          </a:p>
          <a:p>
            <a:r>
              <a:rPr lang="en-US" dirty="0"/>
              <a:t>Affordable cost, really fast installation, zero learning curve</a:t>
            </a:r>
          </a:p>
        </p:txBody>
      </p:sp>
    </p:spTree>
    <p:extLst>
      <p:ext uri="{BB962C8B-B14F-4D97-AF65-F5344CB8AC3E}">
        <p14:creationId xmlns:p14="http://schemas.microsoft.com/office/powerpoint/2010/main" val="22227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2306-5302-4E87-A3B4-FE936B16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Netsteps</a:t>
            </a:r>
            <a:r>
              <a:rPr lang="en-US" dirty="0"/>
              <a:t> Retargeting Optimization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34F98F1-0FE5-44DC-964E-2467AB31B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94" y="2072640"/>
            <a:ext cx="2415830" cy="4937760"/>
          </a:xfrm>
        </p:spPr>
      </p:pic>
      <p:pic>
        <p:nvPicPr>
          <p:cNvPr id="7" name="Picture 6" descr="A screen shot of a person&#10;&#10;Description generated with high confidence">
            <a:extLst>
              <a:ext uri="{FF2B5EF4-FFF2-40B4-BE49-F238E27FC236}">
                <a16:creationId xmlns:a16="http://schemas.microsoft.com/office/drawing/2014/main" id="{3180279E-BB0A-4257-8F0F-14FBFD04A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53" y="2052293"/>
            <a:ext cx="2423073" cy="4952565"/>
          </a:xfrm>
          <a:prstGeom prst="rect">
            <a:avLst/>
          </a:prstGeom>
        </p:spPr>
      </p:pic>
      <p:pic>
        <p:nvPicPr>
          <p:cNvPr id="9" name="Picture 8" descr="A person with collar shirt&#10;&#10;Description generated with high confidence">
            <a:extLst>
              <a:ext uri="{FF2B5EF4-FFF2-40B4-BE49-F238E27FC236}">
                <a16:creationId xmlns:a16="http://schemas.microsoft.com/office/drawing/2014/main" id="{892182C8-73E1-4685-AEBF-B71393E46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28" y="2033961"/>
            <a:ext cx="2429331" cy="4965355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CC62B8B-F4DB-4944-8C2D-BA28348E1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95" y="2072641"/>
            <a:ext cx="2435644" cy="4978259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13AFBF6-CB55-4DCE-B62E-18649B3AB1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1" y="2072640"/>
            <a:ext cx="2435645" cy="49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AEA7-607B-4498-A7B9-B664FE28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digital commerce marketing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E7A606-4179-497E-8D89-896758840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273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44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32C4-2D50-479A-9711-43E6D5F6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already have enough Tools</a:t>
            </a:r>
          </a:p>
        </p:txBody>
      </p:sp>
      <p:pic>
        <p:nvPicPr>
          <p:cNvPr id="4" name="Content Placeholder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7AA0540F-7D2E-4517-9340-23FA35DA7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" r="1" b="6035"/>
          <a:stretch/>
        </p:blipFill>
        <p:spPr>
          <a:xfrm>
            <a:off x="838200" y="1513086"/>
            <a:ext cx="9980815" cy="50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5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75A7-49FF-4C63-90DA-C019A2BC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D27DF-2D64-4FD5-8FC0-A0A308372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agencies are involved in a strategy execution?</a:t>
            </a:r>
          </a:p>
          <a:p>
            <a:r>
              <a:rPr lang="en-US" dirty="0"/>
              <a:t>How much time do I need in order to implement a certain strategy?</a:t>
            </a:r>
          </a:p>
          <a:p>
            <a:r>
              <a:rPr lang="en-US" dirty="0"/>
              <a:t>What is my revenue and what will be the impact of super-duper tool to my revenue?</a:t>
            </a:r>
          </a:p>
          <a:p>
            <a:r>
              <a:rPr lang="en-US" dirty="0"/>
              <a:t>What is the communications working hours overhead and who pays for that?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A3E3-22A0-43C4-A9B3-2DD89CAE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Proposition: Be agile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5AF65B-1E50-490B-B6DA-596FC768D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421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1B434E7-FF94-4AEE-94E0-67A8340704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 r="71403" b="10937"/>
          <a:stretch/>
        </p:blipFill>
        <p:spPr>
          <a:xfrm>
            <a:off x="5310622" y="3399877"/>
            <a:ext cx="1334018" cy="12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D8535-AC2A-4C2A-8021-694E7BFD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4BC3-7D95-4B0E-AB15-87D08E0F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9189"/>
            <a:ext cx="10515600" cy="17488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err="1"/>
              <a:t>Ioannis</a:t>
            </a:r>
            <a:r>
              <a:rPr lang="en-US" dirty="0"/>
              <a:t> Karalis</a:t>
            </a:r>
          </a:p>
          <a:p>
            <a:pPr marL="0" indent="0" algn="ctr">
              <a:buNone/>
            </a:pPr>
            <a:r>
              <a:rPr lang="en-US" dirty="0"/>
              <a:t>Founder and CEO @ </a:t>
            </a:r>
            <a:r>
              <a:rPr lang="en-US" dirty="0" err="1"/>
              <a:t>Netsteps</a:t>
            </a:r>
            <a:r>
              <a:rPr lang="en-US" dirty="0"/>
              <a:t> S.A.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jkaralis@netsteps.gr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www.netsteps.gr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9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6A77-E20F-4090-919B-F2D5874C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672AB-2BFE-497D-B92D-F165A21E8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CPA</a:t>
            </a:r>
            <a:r>
              <a:rPr lang="en-US" dirty="0"/>
              <a:t>: Cost Per Acquisition</a:t>
            </a:r>
          </a:p>
          <a:p>
            <a:r>
              <a:rPr lang="en-US" b="1" dirty="0"/>
              <a:t>CLV</a:t>
            </a:r>
            <a:r>
              <a:rPr lang="en-US" dirty="0"/>
              <a:t>: Customer Life Time Value</a:t>
            </a:r>
          </a:p>
          <a:p>
            <a:r>
              <a:rPr lang="en-US" b="1" dirty="0"/>
              <a:t>AOV</a:t>
            </a:r>
            <a:r>
              <a:rPr lang="en-US" dirty="0"/>
              <a:t>: Average Order Value</a:t>
            </a:r>
          </a:p>
          <a:p>
            <a:r>
              <a:rPr lang="en-US" b="1" dirty="0"/>
              <a:t>ROAS</a:t>
            </a:r>
            <a:r>
              <a:rPr lang="en-US" dirty="0"/>
              <a:t>: Return On Advertising Spending</a:t>
            </a:r>
          </a:p>
          <a:p>
            <a:r>
              <a:rPr lang="en-US" b="1" dirty="0"/>
              <a:t>PROFIT</a:t>
            </a:r>
            <a:r>
              <a:rPr lang="en-US" dirty="0"/>
              <a:t>: Profit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b="1" dirty="0"/>
              <a:t>Time To Market</a:t>
            </a:r>
            <a:r>
              <a:rPr lang="en-US" dirty="0"/>
              <a:t>: The Time we need from the idea to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64284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E686-2C28-4273-9580-D20C017B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248"/>
            <a:ext cx="10515600" cy="1325563"/>
          </a:xfrm>
        </p:spPr>
        <p:txBody>
          <a:bodyPr/>
          <a:lstStyle/>
          <a:p>
            <a:r>
              <a:rPr lang="en-US" dirty="0"/>
              <a:t>Find The CPA that fits better to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EC7350-418A-47DC-8A84-9530E2C9EF9E}"/>
              </a:ext>
            </a:extLst>
          </p:cNvPr>
          <p:cNvCxnSpPr/>
          <p:nvPr/>
        </p:nvCxnSpPr>
        <p:spPr>
          <a:xfrm>
            <a:off x="2147104" y="5793129"/>
            <a:ext cx="7610354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ABF7D2-C24B-4F20-90A2-61AB25BFA941}"/>
              </a:ext>
            </a:extLst>
          </p:cNvPr>
          <p:cNvCxnSpPr/>
          <p:nvPr/>
        </p:nvCxnSpPr>
        <p:spPr>
          <a:xfrm>
            <a:off x="2430684" y="5669280"/>
            <a:ext cx="0" cy="30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5C1402-201E-430E-973E-2FE8D1CAD43D}"/>
              </a:ext>
            </a:extLst>
          </p:cNvPr>
          <p:cNvCxnSpPr/>
          <p:nvPr/>
        </p:nvCxnSpPr>
        <p:spPr>
          <a:xfrm>
            <a:off x="5557778" y="5669280"/>
            <a:ext cx="0" cy="30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B74554-6595-4426-BD40-DD6BF73F97FC}"/>
              </a:ext>
            </a:extLst>
          </p:cNvPr>
          <p:cNvCxnSpPr/>
          <p:nvPr/>
        </p:nvCxnSpPr>
        <p:spPr>
          <a:xfrm>
            <a:off x="8771681" y="5669280"/>
            <a:ext cx="0" cy="30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7BAEB-9AE5-45B6-B946-E6F73E549C96}"/>
              </a:ext>
            </a:extLst>
          </p:cNvPr>
          <p:cNvCxnSpPr>
            <a:cxnSpLocks/>
          </p:cNvCxnSpPr>
          <p:nvPr/>
        </p:nvCxnSpPr>
        <p:spPr>
          <a:xfrm flipH="1">
            <a:off x="3875314" y="5669280"/>
            <a:ext cx="277" cy="263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E972E9-93C8-49C9-9535-FAFB10F38AE9}"/>
              </a:ext>
            </a:extLst>
          </p:cNvPr>
          <p:cNvCxnSpPr/>
          <p:nvPr/>
        </p:nvCxnSpPr>
        <p:spPr>
          <a:xfrm>
            <a:off x="7245753" y="5669280"/>
            <a:ext cx="0" cy="306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FF5CF3-4EC9-4F3A-A83B-EC6FA32EDF9E}"/>
              </a:ext>
            </a:extLst>
          </p:cNvPr>
          <p:cNvSpPr txBox="1"/>
          <p:nvPr/>
        </p:nvSpPr>
        <p:spPr>
          <a:xfrm>
            <a:off x="9754832" y="5916979"/>
            <a:ext cx="54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EDBBD-5012-41B9-AC02-B61F0E248F7A}"/>
              </a:ext>
            </a:extLst>
          </p:cNvPr>
          <p:cNvSpPr txBox="1"/>
          <p:nvPr/>
        </p:nvSpPr>
        <p:spPr>
          <a:xfrm>
            <a:off x="2133968" y="612826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  <a:r>
              <a:rPr lang="el-GR" dirty="0"/>
              <a:t>€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2AF995-DC28-4BAE-92BF-767802CC5EFA}"/>
              </a:ext>
            </a:extLst>
          </p:cNvPr>
          <p:cNvSpPr txBox="1"/>
          <p:nvPr/>
        </p:nvSpPr>
        <p:spPr>
          <a:xfrm>
            <a:off x="3578875" y="61207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5€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237F03-9BF1-4AEC-8D9C-D8AB2D88E6DD}"/>
              </a:ext>
            </a:extLst>
          </p:cNvPr>
          <p:cNvSpPr txBox="1"/>
          <p:nvPr/>
        </p:nvSpPr>
        <p:spPr>
          <a:xfrm>
            <a:off x="5261062" y="609175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10€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EDCD0D-C0F4-4F0B-889C-0E863F77481E}"/>
              </a:ext>
            </a:extLst>
          </p:cNvPr>
          <p:cNvSpPr txBox="1"/>
          <p:nvPr/>
        </p:nvSpPr>
        <p:spPr>
          <a:xfrm>
            <a:off x="6949037" y="60998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20€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677AD5-3AA4-4E2D-9839-08CFCEA47C1B}"/>
              </a:ext>
            </a:extLst>
          </p:cNvPr>
          <p:cNvSpPr txBox="1"/>
          <p:nvPr/>
        </p:nvSpPr>
        <p:spPr>
          <a:xfrm>
            <a:off x="8474965" y="615267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l-GR" dirty="0"/>
              <a:t>0€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A7B7EA-2A0A-4416-9207-3077631D5FB3}"/>
              </a:ext>
            </a:extLst>
          </p:cNvPr>
          <p:cNvCxnSpPr>
            <a:cxnSpLocks/>
          </p:cNvCxnSpPr>
          <p:nvPr/>
        </p:nvCxnSpPr>
        <p:spPr>
          <a:xfrm flipH="1" flipV="1">
            <a:off x="2187617" y="2103120"/>
            <a:ext cx="52663" cy="388099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466EA6-B8D2-4462-8FDF-DB93C79A1475}"/>
              </a:ext>
            </a:extLst>
          </p:cNvPr>
          <p:cNvSpPr txBox="1"/>
          <p:nvPr/>
        </p:nvSpPr>
        <p:spPr>
          <a:xfrm>
            <a:off x="1333537" y="2458597"/>
            <a:ext cx="85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B20D28-C86C-4B12-9779-ED0FBA329AA5}"/>
              </a:ext>
            </a:extLst>
          </p:cNvPr>
          <p:cNvSpPr txBox="1"/>
          <p:nvPr/>
        </p:nvSpPr>
        <p:spPr>
          <a:xfrm>
            <a:off x="1333537" y="2182491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D2D39BF-305C-4AE3-B237-2FA4B6D085F4}"/>
              </a:ext>
            </a:extLst>
          </p:cNvPr>
          <p:cNvSpPr/>
          <p:nvPr/>
        </p:nvSpPr>
        <p:spPr>
          <a:xfrm>
            <a:off x="2410691" y="2200102"/>
            <a:ext cx="6384174" cy="3359360"/>
          </a:xfrm>
          <a:custGeom>
            <a:avLst/>
            <a:gdLst>
              <a:gd name="connsiteX0" fmla="*/ 0 w 6384174"/>
              <a:gd name="connsiteY0" fmla="*/ 0 h 3359360"/>
              <a:gd name="connsiteX1" fmla="*/ 1668087 w 6384174"/>
              <a:gd name="connsiteY1" fmla="*/ 2056014 h 3359360"/>
              <a:gd name="connsiteX2" fmla="*/ 3868189 w 6384174"/>
              <a:gd name="connsiteY2" fmla="*/ 2914996 h 3359360"/>
              <a:gd name="connsiteX3" fmla="*/ 5813367 w 6384174"/>
              <a:gd name="connsiteY3" fmla="*/ 3308465 h 3359360"/>
              <a:gd name="connsiteX4" fmla="*/ 6384174 w 6384174"/>
              <a:gd name="connsiteY4" fmla="*/ 3347258 h 335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4174" h="3359360">
                <a:moveTo>
                  <a:pt x="0" y="0"/>
                </a:moveTo>
                <a:cubicBezTo>
                  <a:pt x="511694" y="785090"/>
                  <a:pt x="1023389" y="1570181"/>
                  <a:pt x="1668087" y="2056014"/>
                </a:cubicBezTo>
                <a:cubicBezTo>
                  <a:pt x="2312785" y="2541847"/>
                  <a:pt x="3177309" y="2706254"/>
                  <a:pt x="3868189" y="2914996"/>
                </a:cubicBezTo>
                <a:cubicBezTo>
                  <a:pt x="4559069" y="3123738"/>
                  <a:pt x="5394036" y="3236421"/>
                  <a:pt x="5813367" y="3308465"/>
                </a:cubicBezTo>
                <a:cubicBezTo>
                  <a:pt x="6232698" y="3380509"/>
                  <a:pt x="6116320" y="3358342"/>
                  <a:pt x="6384174" y="3347258"/>
                </a:cubicBezTo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12D0C9D-2845-4FD5-B26B-6D697228D2F9}"/>
              </a:ext>
            </a:extLst>
          </p:cNvPr>
          <p:cNvSpPr/>
          <p:nvPr/>
        </p:nvSpPr>
        <p:spPr>
          <a:xfrm>
            <a:off x="2443942" y="3411546"/>
            <a:ext cx="6345382" cy="2368570"/>
          </a:xfrm>
          <a:custGeom>
            <a:avLst/>
            <a:gdLst>
              <a:gd name="connsiteX0" fmla="*/ 0 w 6345382"/>
              <a:gd name="connsiteY0" fmla="*/ 2368570 h 2368570"/>
              <a:gd name="connsiteX1" fmla="*/ 953193 w 6345382"/>
              <a:gd name="connsiteY1" fmla="*/ 1060701 h 2368570"/>
              <a:gd name="connsiteX2" fmla="*/ 1928553 w 6345382"/>
              <a:gd name="connsiteY2" fmla="*/ 2214 h 2368570"/>
              <a:gd name="connsiteX3" fmla="*/ 3280756 w 6345382"/>
              <a:gd name="connsiteY3" fmla="*/ 761443 h 2368570"/>
              <a:gd name="connsiteX4" fmla="*/ 4826923 w 6345382"/>
              <a:gd name="connsiteY4" fmla="*/ 1625967 h 2368570"/>
              <a:gd name="connsiteX5" fmla="*/ 6345382 w 6345382"/>
              <a:gd name="connsiteY5" fmla="*/ 2196774 h 236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45382" h="2368570">
                <a:moveTo>
                  <a:pt x="0" y="2368570"/>
                </a:moveTo>
                <a:cubicBezTo>
                  <a:pt x="315884" y="1911832"/>
                  <a:pt x="631768" y="1455094"/>
                  <a:pt x="953193" y="1060701"/>
                </a:cubicBezTo>
                <a:cubicBezTo>
                  <a:pt x="1274619" y="666308"/>
                  <a:pt x="1540626" y="52090"/>
                  <a:pt x="1928553" y="2214"/>
                </a:cubicBezTo>
                <a:cubicBezTo>
                  <a:pt x="2316480" y="-47662"/>
                  <a:pt x="3280756" y="761443"/>
                  <a:pt x="3280756" y="761443"/>
                </a:cubicBezTo>
                <a:cubicBezTo>
                  <a:pt x="3763818" y="1032068"/>
                  <a:pt x="4316152" y="1386745"/>
                  <a:pt x="4826923" y="1625967"/>
                </a:cubicBezTo>
                <a:cubicBezTo>
                  <a:pt x="5337694" y="1865189"/>
                  <a:pt x="5841538" y="2030981"/>
                  <a:pt x="6345382" y="2196774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170F94-EFD7-43B7-BE2D-198B7FD80559}"/>
              </a:ext>
            </a:extLst>
          </p:cNvPr>
          <p:cNvCxnSpPr>
            <a:cxnSpLocks/>
          </p:cNvCxnSpPr>
          <p:nvPr/>
        </p:nvCxnSpPr>
        <p:spPr>
          <a:xfrm flipH="1" flipV="1">
            <a:off x="4355869" y="1989514"/>
            <a:ext cx="0" cy="4233948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23" grpId="0"/>
      <p:bldP spid="19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332AD-BC28-4051-ABCC-E81CB678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Campaign performs better?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A0072FA-8BF3-449C-A97D-476898E97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139262"/>
              </p:ext>
            </p:extLst>
          </p:nvPr>
        </p:nvGraphicFramePr>
        <p:xfrm>
          <a:off x="838200" y="2100349"/>
          <a:ext cx="9984971" cy="407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59B1B8-836D-4F7A-ADE9-594B92064412}"/>
              </a:ext>
            </a:extLst>
          </p:cNvPr>
          <p:cNvSpPr txBox="1"/>
          <p:nvPr/>
        </p:nvSpPr>
        <p:spPr>
          <a:xfrm>
            <a:off x="1634836" y="3816628"/>
            <a:ext cx="232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</a:t>
            </a:r>
            <a:r>
              <a:rPr lang="en-US" dirty="0"/>
              <a:t>: 2.3*40 = 92</a:t>
            </a:r>
            <a:r>
              <a:rPr lang="el-GR" dirty="0"/>
              <a:t>€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D7104-0F01-4352-B70E-5105616B9E93}"/>
              </a:ext>
            </a:extLst>
          </p:cNvPr>
          <p:cNvSpPr txBox="1"/>
          <p:nvPr/>
        </p:nvSpPr>
        <p:spPr>
          <a:xfrm>
            <a:off x="8066116" y="3816628"/>
            <a:ext cx="2379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Revenue</a:t>
            </a:r>
            <a:r>
              <a:rPr lang="en-US" dirty="0"/>
              <a:t> 2.8*40 = 112</a:t>
            </a:r>
            <a:r>
              <a:rPr lang="el-GR" dirty="0"/>
              <a:t>€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36B479-6BD7-4322-BFB7-7C381C1B326C}"/>
              </a:ext>
            </a:extLst>
          </p:cNvPr>
          <p:cNvSpPr txBox="1"/>
          <p:nvPr/>
        </p:nvSpPr>
        <p:spPr>
          <a:xfrm>
            <a:off x="8091053" y="4211965"/>
            <a:ext cx="3843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other words 3</a:t>
            </a:r>
            <a:r>
              <a:rPr lang="el-GR" dirty="0"/>
              <a:t>€ </a:t>
            </a:r>
            <a:r>
              <a:rPr lang="en-US" dirty="0"/>
              <a:t>more expensive CPA</a:t>
            </a:r>
          </a:p>
          <a:p>
            <a:r>
              <a:rPr lang="en-US" dirty="0"/>
              <a:t>may lead to 20</a:t>
            </a:r>
            <a:r>
              <a:rPr lang="el-GR" dirty="0"/>
              <a:t>€ </a:t>
            </a:r>
            <a:r>
              <a:rPr lang="en-US" dirty="0"/>
              <a:t>more revenue only by </a:t>
            </a:r>
          </a:p>
          <a:p>
            <a:r>
              <a:rPr lang="en-US" dirty="0"/>
              <a:t>acquiring 20% better customers</a:t>
            </a:r>
          </a:p>
        </p:txBody>
      </p:sp>
      <p:pic>
        <p:nvPicPr>
          <p:cNvPr id="8" name="Graphic 7" descr="Trophy">
            <a:extLst>
              <a:ext uri="{FF2B5EF4-FFF2-40B4-BE49-F238E27FC236}">
                <a16:creationId xmlns:a16="http://schemas.microsoft.com/office/drawing/2014/main" id="{33DCA559-145E-4643-9C7A-AC46295AD5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5463" y="2546527"/>
            <a:ext cx="1180407" cy="11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D4754-0E10-447A-B7C7-87A4CA74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636"/>
            <a:ext cx="10515600" cy="1325563"/>
          </a:xfrm>
        </p:spPr>
        <p:txBody>
          <a:bodyPr/>
          <a:lstStyle/>
          <a:p>
            <a:r>
              <a:rPr lang="en-US" dirty="0"/>
              <a:t>Calculate CLV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FEA043-8907-4325-A4CC-05A60D043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82" y="2634821"/>
            <a:ext cx="10515600" cy="16578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994D46-5E78-4B1A-97BF-FFEF2774CF09}"/>
              </a:ext>
            </a:extLst>
          </p:cNvPr>
          <p:cNvSpPr/>
          <p:nvPr/>
        </p:nvSpPr>
        <p:spPr>
          <a:xfrm rot="19569210">
            <a:off x="3371534" y="2822712"/>
            <a:ext cx="5207884" cy="144655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#not</a:t>
            </a:r>
          </a:p>
        </p:txBody>
      </p:sp>
    </p:spTree>
    <p:extLst>
      <p:ext uri="{BB962C8B-B14F-4D97-AF65-F5344CB8AC3E}">
        <p14:creationId xmlns:p14="http://schemas.microsoft.com/office/powerpoint/2010/main" val="37883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gento bi">
            <a:extLst>
              <a:ext uri="{FF2B5EF4-FFF2-40B4-BE49-F238E27FC236}">
                <a16:creationId xmlns:a16="http://schemas.microsoft.com/office/drawing/2014/main" id="{53F6C189-BBAF-40E8-8729-5154D0ECC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57" y="2952126"/>
            <a:ext cx="5467931" cy="12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0A298444-66AE-47AF-8388-D5C7856F5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4" r="56" b="21594"/>
          <a:stretch/>
        </p:blipFill>
        <p:spPr bwMode="auto">
          <a:xfrm>
            <a:off x="832757" y="1673886"/>
            <a:ext cx="2958971" cy="9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appliance&#10;&#10;Description generated with high confidence">
            <a:extLst>
              <a:ext uri="{FF2B5EF4-FFF2-40B4-BE49-F238E27FC236}">
                <a16:creationId xmlns:a16="http://schemas.microsoft.com/office/drawing/2014/main" id="{16F55950-5DF8-4397-957D-A2C1F412C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499424"/>
            <a:ext cx="3266395" cy="1800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E0F8E-A1C7-497D-82EF-7CC38C8A5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20" y="4582885"/>
            <a:ext cx="2239102" cy="14083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9208D3-9268-4915-9F32-6055DA283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465" y="1399856"/>
            <a:ext cx="3023213" cy="1662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7C9CB-9E4C-439E-8A37-6DE66008A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4686298"/>
            <a:ext cx="1491343" cy="14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70B5-267A-4211-9DFB-3B1E2E57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Life Time Value per 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E3E23-C5A1-4F15-8316-C42C549C1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91" r="547"/>
          <a:stretch/>
        </p:blipFill>
        <p:spPr>
          <a:xfrm>
            <a:off x="625172" y="2215878"/>
            <a:ext cx="10650559" cy="34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FCCF0-9191-4168-BEDF-7D53861F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between orders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6FD95-8B1C-4BF0-A6A1-4EFA8106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2" y="1890322"/>
            <a:ext cx="9881507" cy="41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8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EC85-0A20-458D-A624-C4A9B77F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Coupon Lovers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0227A0-D665-4670-8013-639A90EC0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9008" y="1825625"/>
            <a:ext cx="47739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35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302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Magento BI </vt:lpstr>
      <vt:lpstr>Basic Terminology</vt:lpstr>
      <vt:lpstr>Find The CPA that fits better to you!</vt:lpstr>
      <vt:lpstr>Which Campaign performs better?</vt:lpstr>
      <vt:lpstr>Calculate CLV </vt:lpstr>
      <vt:lpstr>PowerPoint Presentation</vt:lpstr>
      <vt:lpstr>Customer Life Time Value per source</vt:lpstr>
      <vt:lpstr>Time between orders</vt:lpstr>
      <vt:lpstr>List of Coupon Lovers</vt:lpstr>
      <vt:lpstr>Magento Business Intelligence</vt:lpstr>
      <vt:lpstr>Example: Netsteps Retargeting Optimization</vt:lpstr>
      <vt:lpstr>Barriers to digital commerce marketing</vt:lpstr>
      <vt:lpstr>We already have enough Tools</vt:lpstr>
      <vt:lpstr>Time To Market</vt:lpstr>
      <vt:lpstr>Our Proposition: Be agile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Magento BI</dc:title>
  <dc:creator>john karalis</dc:creator>
  <cp:lastModifiedBy>john karalis</cp:lastModifiedBy>
  <cp:revision>47</cp:revision>
  <dcterms:created xsi:type="dcterms:W3CDTF">2017-09-09T15:29:13Z</dcterms:created>
  <dcterms:modified xsi:type="dcterms:W3CDTF">2017-10-10T13:57:46Z</dcterms:modified>
</cp:coreProperties>
</file>