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Montserrat"/>
      <p:regular r:id="rId21"/>
      <p:bold r:id="rId22"/>
      <p:italic r:id="rId23"/>
      <p:boldItalic r:id="rId24"/>
    </p:embeddedFont>
    <p:embeddedFont>
      <p:font typeface="Poppins"/>
      <p:regular r:id="rId25"/>
      <p:bold r:id="rId26"/>
      <p:italic r:id="rId27"/>
      <p:boldItalic r:id="rId28"/>
    </p:embeddedFont>
    <p:embeddedFont>
      <p:font typeface="Poppins Light"/>
      <p:regular r:id="rId29"/>
      <p:bold r:id="rId30"/>
      <p:italic r:id="rId31"/>
      <p:boldItalic r:id="rId32"/>
    </p:embeddedFont>
    <p:embeddedFont>
      <p:font typeface="Source Sans Pr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31" Type="http://schemas.openxmlformats.org/officeDocument/2006/relationships/font" Target="fonts/PoppinsLight-italic.fntdata"/><Relationship Id="rId30" Type="http://schemas.openxmlformats.org/officeDocument/2006/relationships/font" Target="fonts/PoppinsLight-bold.fntdata"/><Relationship Id="rId33" Type="http://schemas.openxmlformats.org/officeDocument/2006/relationships/font" Target="fonts/SourceSansPro-regular.fntdata"/><Relationship Id="rId32" Type="http://schemas.openxmlformats.org/officeDocument/2006/relationships/font" Target="fonts/PoppinsLight-boldItalic.fntdata"/><Relationship Id="rId35" Type="http://schemas.openxmlformats.org/officeDocument/2006/relationships/font" Target="fonts/SourceSansPro-italic.fntdata"/><Relationship Id="rId34" Type="http://schemas.openxmlformats.org/officeDocument/2006/relationships/font" Target="fonts/SourceSansPro-bold.fntdata"/><Relationship Id="rId36" Type="http://schemas.openxmlformats.org/officeDocument/2006/relationships/font" Target="fonts/SourceSansPro-boldItalic.fntdata"/><Relationship Id="rId20" Type="http://schemas.openxmlformats.org/officeDocument/2006/relationships/slide" Target="slides/slide16.xml"/><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29" Type="http://schemas.openxmlformats.org/officeDocument/2006/relationships/font" Target="fonts/PoppinsLight-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rIns="91425" wrap="square"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rIns="91425" wrap="square"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rIns="91425" wrap="square" tIns="91425"/>
          <a:lstStyle>
            <a:lvl1pPr indent="0" lvl="0" marL="0" marR="0" rtl="0" algn="l">
              <a:spcBef>
                <a:spcPts val="0"/>
              </a:spcBef>
              <a:buChar char="●"/>
              <a:defRPr b="0" i="0" sz="1200" u="none" cap="none" strike="noStrike">
                <a:solidFill>
                  <a:schemeClr val="dk1"/>
                </a:solidFill>
                <a:latin typeface="Calibri"/>
                <a:ea typeface="Calibri"/>
                <a:cs typeface="Calibri"/>
                <a:sym typeface="Calibri"/>
              </a:defRPr>
            </a:lvl1pPr>
            <a:lvl2pPr indent="0" lvl="1" marL="457200" marR="0" rtl="0" algn="l">
              <a:spcBef>
                <a:spcPts val="0"/>
              </a:spcBef>
              <a:buChar char="○"/>
              <a:defRPr b="0" i="0" sz="1200" u="none" cap="none" strike="noStrike">
                <a:solidFill>
                  <a:schemeClr val="dk1"/>
                </a:solidFill>
                <a:latin typeface="Calibri"/>
                <a:ea typeface="Calibri"/>
                <a:cs typeface="Calibri"/>
                <a:sym typeface="Calibri"/>
              </a:defRPr>
            </a:lvl2pPr>
            <a:lvl3pPr indent="0" lvl="2" marL="914400" marR="0" rtl="0" algn="l">
              <a:spcBef>
                <a:spcPts val="0"/>
              </a:spcBef>
              <a:buChar char="■"/>
              <a:defRPr b="0" i="0" sz="1200" u="none" cap="none" strike="noStrike">
                <a:solidFill>
                  <a:schemeClr val="dk1"/>
                </a:solidFill>
                <a:latin typeface="Calibri"/>
                <a:ea typeface="Calibri"/>
                <a:cs typeface="Calibri"/>
                <a:sym typeface="Calibri"/>
              </a:defRPr>
            </a:lvl3pPr>
            <a:lvl4pPr indent="0" lvl="3" marL="1371600" marR="0" rtl="0" algn="l">
              <a:spcBef>
                <a:spcPts val="0"/>
              </a:spcBef>
              <a:buChar char="●"/>
              <a:defRPr b="0" i="0" sz="1200" u="none" cap="none" strike="noStrike">
                <a:solidFill>
                  <a:schemeClr val="dk1"/>
                </a:solidFill>
                <a:latin typeface="Calibri"/>
                <a:ea typeface="Calibri"/>
                <a:cs typeface="Calibri"/>
                <a:sym typeface="Calibri"/>
              </a:defRPr>
            </a:lvl4pPr>
            <a:lvl5pPr indent="0" lvl="4" marL="1828800" marR="0" rtl="0" algn="l">
              <a:spcBef>
                <a:spcPts val="0"/>
              </a:spcBef>
              <a:buChar char="○"/>
              <a:defRPr b="0" i="0" sz="1200" u="none" cap="none" strike="noStrike">
                <a:solidFill>
                  <a:schemeClr val="dk1"/>
                </a:solidFill>
                <a:latin typeface="Calibri"/>
                <a:ea typeface="Calibri"/>
                <a:cs typeface="Calibri"/>
                <a:sym typeface="Calibri"/>
              </a:defRPr>
            </a:lvl5pPr>
            <a:lvl6pPr indent="0" lvl="5" marL="2286000" marR="0" rtl="0" algn="l">
              <a:spcBef>
                <a:spcPts val="0"/>
              </a:spcBef>
              <a:buChar char="■"/>
              <a:defRPr b="0" i="0" sz="1200" u="none" cap="none" strike="noStrike">
                <a:solidFill>
                  <a:schemeClr val="dk1"/>
                </a:solidFill>
                <a:latin typeface="Calibri"/>
                <a:ea typeface="Calibri"/>
                <a:cs typeface="Calibri"/>
                <a:sym typeface="Calibri"/>
              </a:defRPr>
            </a:lvl6pPr>
            <a:lvl7pPr indent="0" lvl="6" marL="2743200" marR="0" rtl="0" algn="l">
              <a:spcBef>
                <a:spcPts val="0"/>
              </a:spcBef>
              <a:buChar char="●"/>
              <a:defRPr b="0" i="0" sz="1200" u="none" cap="none" strike="noStrike">
                <a:solidFill>
                  <a:schemeClr val="dk1"/>
                </a:solidFill>
                <a:latin typeface="Calibri"/>
                <a:ea typeface="Calibri"/>
                <a:cs typeface="Calibri"/>
                <a:sym typeface="Calibri"/>
              </a:defRPr>
            </a:lvl7pPr>
            <a:lvl8pPr indent="0" lvl="7" marL="3200400" marR="0" rtl="0" algn="l">
              <a:spcBef>
                <a:spcPts val="0"/>
              </a:spcBef>
              <a:buChar char="○"/>
              <a:defRPr b="0" i="0" sz="1200" u="none" cap="none" strike="noStrike">
                <a:solidFill>
                  <a:schemeClr val="dk1"/>
                </a:solidFill>
                <a:latin typeface="Calibri"/>
                <a:ea typeface="Calibri"/>
                <a:cs typeface="Calibri"/>
                <a:sym typeface="Calibri"/>
              </a:defRPr>
            </a:lvl8pPr>
            <a:lvl9pPr indent="0" lvl="8" marL="3657600" marR="0" rtl="0" algn="l">
              <a:spcBef>
                <a:spcPts val="0"/>
              </a:spcBef>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rIns="91425" wrap="square"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Shape 6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61" name="Shape 66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Insert picture/right click/send to back</a:t>
            </a:r>
          </a:p>
        </p:txBody>
      </p:sp>
      <p:sp>
        <p:nvSpPr>
          <p:cNvPr id="662" name="Shape 66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2" name="Shape 852"/>
        <p:cNvGrpSpPr/>
        <p:nvPr/>
      </p:nvGrpSpPr>
      <p:grpSpPr>
        <a:xfrm>
          <a:off x="0" y="0"/>
          <a:ext cx="0" cy="0"/>
          <a:chOff x="0" y="0"/>
          <a:chExt cx="0" cy="0"/>
        </a:xfrm>
      </p:grpSpPr>
      <p:sp>
        <p:nvSpPr>
          <p:cNvPr id="853" name="Shape 853"/>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854" name="Shape 8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Shape 865"/>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866" name="Shape 8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5" name="Shape 875"/>
        <p:cNvGrpSpPr/>
        <p:nvPr/>
      </p:nvGrpSpPr>
      <p:grpSpPr>
        <a:xfrm>
          <a:off x="0" y="0"/>
          <a:ext cx="0" cy="0"/>
          <a:chOff x="0" y="0"/>
          <a:chExt cx="0" cy="0"/>
        </a:xfrm>
      </p:grpSpPr>
      <p:sp>
        <p:nvSpPr>
          <p:cNvPr id="876" name="Shape 87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877" name="Shape 87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3" name="Shape 893"/>
        <p:cNvGrpSpPr/>
        <p:nvPr/>
      </p:nvGrpSpPr>
      <p:grpSpPr>
        <a:xfrm>
          <a:off x="0" y="0"/>
          <a:ext cx="0" cy="0"/>
          <a:chOff x="0" y="0"/>
          <a:chExt cx="0" cy="0"/>
        </a:xfrm>
      </p:grpSpPr>
      <p:sp>
        <p:nvSpPr>
          <p:cNvPr id="894" name="Shape 894"/>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895" name="Shape 89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1" name="Shape 901"/>
        <p:cNvGrpSpPr/>
        <p:nvPr/>
      </p:nvGrpSpPr>
      <p:grpSpPr>
        <a:xfrm>
          <a:off x="0" y="0"/>
          <a:ext cx="0" cy="0"/>
          <a:chOff x="0" y="0"/>
          <a:chExt cx="0" cy="0"/>
        </a:xfrm>
      </p:grpSpPr>
      <p:sp>
        <p:nvSpPr>
          <p:cNvPr id="902" name="Shape 90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903" name="Shape 90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Shape 94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950" name="Shape 9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6" name="Shape 976"/>
        <p:cNvGrpSpPr/>
        <p:nvPr/>
      </p:nvGrpSpPr>
      <p:grpSpPr>
        <a:xfrm>
          <a:off x="0" y="0"/>
          <a:ext cx="0" cy="0"/>
          <a:chOff x="0" y="0"/>
          <a:chExt cx="0" cy="0"/>
        </a:xfrm>
      </p:grpSpPr>
      <p:sp>
        <p:nvSpPr>
          <p:cNvPr id="977" name="Shape 977"/>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978" name="Shape 9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Shape 66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670" name="Shape 6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Shape 68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686" name="Shape 6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Shape 695"/>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696" name="Shape 6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Shape 71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12" name="Shape 71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Insert picture/right click/send to back</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713" name="Shape 71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Shape 73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736" name="Shape 73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9" name="Shape 789"/>
        <p:cNvGrpSpPr/>
        <p:nvPr/>
      </p:nvGrpSpPr>
      <p:grpSpPr>
        <a:xfrm>
          <a:off x="0" y="0"/>
          <a:ext cx="0" cy="0"/>
          <a:chOff x="0" y="0"/>
          <a:chExt cx="0" cy="0"/>
        </a:xfrm>
      </p:grpSpPr>
      <p:sp>
        <p:nvSpPr>
          <p:cNvPr id="790" name="Shape 79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791" name="Shape 79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Shape 80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lvl="0">
              <a:spcBef>
                <a:spcPts val="0"/>
              </a:spcBef>
              <a:buNone/>
            </a:pPr>
            <a:r>
              <a:t/>
            </a:r>
            <a:endParaRPr/>
          </a:p>
        </p:txBody>
      </p:sp>
      <p:sp>
        <p:nvSpPr>
          <p:cNvPr id="802" name="Shape 80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0" name="Shape 840"/>
        <p:cNvGrpSpPr/>
        <p:nvPr/>
      </p:nvGrpSpPr>
      <p:grpSpPr>
        <a:xfrm>
          <a:off x="0" y="0"/>
          <a:ext cx="0" cy="0"/>
          <a:chOff x="0" y="0"/>
          <a:chExt cx="0" cy="0"/>
        </a:xfrm>
      </p:grpSpPr>
      <p:sp>
        <p:nvSpPr>
          <p:cNvPr id="841" name="Shape 841"/>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842" name="Shape 8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4_Title and Content">
    <p:spTree>
      <p:nvGrpSpPr>
        <p:cNvPr id="15" name="Shape 15"/>
        <p:cNvGrpSpPr/>
        <p:nvPr/>
      </p:nvGrpSpPr>
      <p:grpSpPr>
        <a:xfrm>
          <a:off x="0" y="0"/>
          <a:ext cx="0" cy="0"/>
          <a:chOff x="0" y="0"/>
          <a:chExt cx="0" cy="0"/>
        </a:xfrm>
      </p:grpSpPr>
      <p:sp>
        <p:nvSpPr>
          <p:cNvPr id="16" name="Shape 16"/>
          <p:cNvSpPr/>
          <p:nvPr>
            <p:ph idx="2" type="pic"/>
          </p:nvPr>
        </p:nvSpPr>
        <p:spPr>
          <a:xfrm>
            <a:off x="0" y="0"/>
            <a:ext cx="12192000" cy="68580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7" name="Shape 1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b="0" i="0" sz="1200" u="none" cap="none" strike="noStrike">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8" name="Shape 1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b="0" i="0" sz="1200" u="none" cap="none" strike="noStrike">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9" name="Shape 1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3_Title and Content">
    <p:spTree>
      <p:nvGrpSpPr>
        <p:cNvPr id="58" name="Shape 58"/>
        <p:cNvGrpSpPr/>
        <p:nvPr/>
      </p:nvGrpSpPr>
      <p:grpSpPr>
        <a:xfrm>
          <a:off x="0" y="0"/>
          <a:ext cx="0" cy="0"/>
          <a:chOff x="0" y="0"/>
          <a:chExt cx="0" cy="0"/>
        </a:xfrm>
      </p:grpSpPr>
      <p:sp>
        <p:nvSpPr>
          <p:cNvPr id="59" name="Shape 59"/>
          <p:cNvSpPr/>
          <p:nvPr>
            <p:ph idx="2" type="pic"/>
          </p:nvPr>
        </p:nvSpPr>
        <p:spPr>
          <a:xfrm>
            <a:off x="6492075" y="-7034"/>
            <a:ext cx="5699927" cy="686503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60" name="Shape 6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1" name="Shape 6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2" name="Shape 6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3_1">
    <p:spTree>
      <p:nvGrpSpPr>
        <p:cNvPr id="587" name="Shape 587"/>
        <p:cNvGrpSpPr/>
        <p:nvPr/>
      </p:nvGrpSpPr>
      <p:grpSpPr>
        <a:xfrm>
          <a:off x="0" y="0"/>
          <a:ext cx="0" cy="0"/>
          <a:chOff x="0" y="0"/>
          <a:chExt cx="0" cy="0"/>
        </a:xfrm>
      </p:grpSpPr>
      <p:sp>
        <p:nvSpPr>
          <p:cNvPr id="588" name="Shape 588"/>
          <p:cNvSpPr/>
          <p:nvPr>
            <p:ph idx="2" type="pic"/>
          </p:nvPr>
        </p:nvSpPr>
        <p:spPr>
          <a:xfrm>
            <a:off x="6674160" y="1972378"/>
            <a:ext cx="3858544" cy="286148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89" name="Shape 589"/>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6_1">
    <p:spTree>
      <p:nvGrpSpPr>
        <p:cNvPr id="590" name="Shape 590"/>
        <p:cNvGrpSpPr/>
        <p:nvPr/>
      </p:nvGrpSpPr>
      <p:grpSpPr>
        <a:xfrm>
          <a:off x="0" y="0"/>
          <a:ext cx="0" cy="0"/>
          <a:chOff x="0" y="0"/>
          <a:chExt cx="0" cy="0"/>
        </a:xfrm>
      </p:grpSpPr>
      <p:sp>
        <p:nvSpPr>
          <p:cNvPr id="591" name="Shape 591"/>
          <p:cNvSpPr/>
          <p:nvPr>
            <p:ph idx="2" type="pic"/>
          </p:nvPr>
        </p:nvSpPr>
        <p:spPr>
          <a:xfrm>
            <a:off x="5210126" y="2650290"/>
            <a:ext cx="1739042" cy="3095096"/>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92" name="Shape 592"/>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5_1">
    <p:spTree>
      <p:nvGrpSpPr>
        <p:cNvPr id="593" name="Shape 593"/>
        <p:cNvGrpSpPr/>
        <p:nvPr/>
      </p:nvGrpSpPr>
      <p:grpSpPr>
        <a:xfrm>
          <a:off x="0" y="0"/>
          <a:ext cx="0" cy="0"/>
          <a:chOff x="0" y="0"/>
          <a:chExt cx="0" cy="0"/>
        </a:xfrm>
      </p:grpSpPr>
      <p:sp>
        <p:nvSpPr>
          <p:cNvPr id="594" name="Shape 594"/>
          <p:cNvSpPr/>
          <p:nvPr>
            <p:ph idx="2" type="pic"/>
          </p:nvPr>
        </p:nvSpPr>
        <p:spPr>
          <a:xfrm>
            <a:off x="4104848" y="2293929"/>
            <a:ext cx="3894423" cy="2210349"/>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95" name="Shape 595"/>
          <p:cNvSpPr/>
          <p:nvPr>
            <p:ph idx="3" type="pic"/>
          </p:nvPr>
        </p:nvSpPr>
        <p:spPr>
          <a:xfrm>
            <a:off x="3133947" y="3767495"/>
            <a:ext cx="1238677" cy="1657761"/>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96" name="Shape 596"/>
          <p:cNvSpPr/>
          <p:nvPr>
            <p:ph idx="4" type="pic"/>
          </p:nvPr>
        </p:nvSpPr>
        <p:spPr>
          <a:xfrm>
            <a:off x="2309201" y="4349726"/>
            <a:ext cx="606160" cy="1078826"/>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97" name="Shape 597"/>
          <p:cNvSpPr/>
          <p:nvPr>
            <p:ph idx="5" type="pic"/>
          </p:nvPr>
        </p:nvSpPr>
        <p:spPr>
          <a:xfrm>
            <a:off x="7722325" y="3543986"/>
            <a:ext cx="2874853" cy="1807053"/>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98" name="Shape 598"/>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Title Slide">
    <p:spTree>
      <p:nvGrpSpPr>
        <p:cNvPr id="599" name="Shape 599"/>
        <p:cNvGrpSpPr/>
        <p:nvPr/>
      </p:nvGrpSpPr>
      <p:grpSpPr>
        <a:xfrm>
          <a:off x="0" y="0"/>
          <a:ext cx="0" cy="0"/>
          <a:chOff x="0" y="0"/>
          <a:chExt cx="0" cy="0"/>
        </a:xfrm>
      </p:grpSpPr>
      <p:sp>
        <p:nvSpPr>
          <p:cNvPr id="600" name="Shape 60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01" name="Shape 60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02" name="Shape 60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type="tx">
  <p:cSld name="Title Only 0">
    <p:spTree>
      <p:nvGrpSpPr>
        <p:cNvPr id="603" name="Shape 603"/>
        <p:cNvGrpSpPr/>
        <p:nvPr/>
      </p:nvGrpSpPr>
      <p:grpSpPr>
        <a:xfrm>
          <a:off x="0" y="0"/>
          <a:ext cx="0" cy="0"/>
          <a:chOff x="0" y="0"/>
          <a:chExt cx="0" cy="0"/>
        </a:xfrm>
      </p:grpSpPr>
      <p:sp>
        <p:nvSpPr>
          <p:cNvPr id="604" name="Shape 604"/>
          <p:cNvSpPr txBox="1"/>
          <p:nvPr>
            <p:ph type="title"/>
          </p:nvPr>
        </p:nvSpPr>
        <p:spPr>
          <a:xfrm>
            <a:off x="838200" y="0"/>
            <a:ext cx="10515600" cy="159269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Font typeface="Montserrat"/>
              <a:buNone/>
              <a:defRPr b="0" i="0" sz="44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05" name="Shape 60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606" name="Shape 606"/>
        <p:cNvGrpSpPr/>
        <p:nvPr/>
      </p:nvGrpSpPr>
      <p:grpSpPr>
        <a:xfrm>
          <a:off x="0" y="0"/>
          <a:ext cx="0" cy="0"/>
          <a:chOff x="0" y="0"/>
          <a:chExt cx="0" cy="0"/>
        </a:xfrm>
      </p:grpSpPr>
      <p:sp>
        <p:nvSpPr>
          <p:cNvPr id="607" name="Shape 607"/>
          <p:cNvSpPr txBox="1"/>
          <p:nvPr>
            <p:ph type="title"/>
          </p:nvPr>
        </p:nvSpPr>
        <p:spPr>
          <a:xfrm>
            <a:off x="831850" y="1709738"/>
            <a:ext cx="10515600" cy="2852737"/>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Montserrat"/>
              <a:buNone/>
              <a:defRPr b="0" i="0" sz="60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08" name="Shape 608"/>
          <p:cNvSpPr txBox="1"/>
          <p:nvPr>
            <p:ph idx="1" type="body"/>
          </p:nvPr>
        </p:nvSpPr>
        <p:spPr>
          <a:xfrm>
            <a:off x="831850" y="4589463"/>
            <a:ext cx="10515600" cy="1500187"/>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rgbClr val="AAAAAA"/>
              </a:buClr>
              <a:buFont typeface="Arial"/>
              <a:buNone/>
              <a:defRPr b="0" i="0" sz="2400" u="none" cap="none" strike="noStrike">
                <a:solidFill>
                  <a:srgbClr val="AAAAAA"/>
                </a:solidFill>
                <a:latin typeface="Poppins Light"/>
                <a:ea typeface="Poppins Light"/>
                <a:cs typeface="Poppins Light"/>
                <a:sym typeface="Poppins Light"/>
              </a:defRPr>
            </a:lvl1pPr>
            <a:lvl2pPr indent="0" lvl="1" marL="457200" marR="0" rtl="0" algn="l">
              <a:lnSpc>
                <a:spcPct val="90000"/>
              </a:lnSpc>
              <a:spcBef>
                <a:spcPts val="500"/>
              </a:spcBef>
              <a:buClr>
                <a:srgbClr val="AAAAAA"/>
              </a:buClr>
              <a:buFont typeface="Arial"/>
              <a:buNone/>
              <a:defRPr b="0" i="0" sz="2000" u="none" cap="none" strike="noStrike">
                <a:solidFill>
                  <a:srgbClr val="AAAAAA"/>
                </a:solidFill>
                <a:latin typeface="Poppins Light"/>
                <a:ea typeface="Poppins Light"/>
                <a:cs typeface="Poppins Light"/>
                <a:sym typeface="Poppins Light"/>
              </a:defRPr>
            </a:lvl2pPr>
            <a:lvl3pPr indent="0" lvl="2" marL="914400" marR="0" rtl="0" algn="l">
              <a:lnSpc>
                <a:spcPct val="90000"/>
              </a:lnSpc>
              <a:spcBef>
                <a:spcPts val="500"/>
              </a:spcBef>
              <a:buClr>
                <a:srgbClr val="AAAAAA"/>
              </a:buClr>
              <a:buFont typeface="Arial"/>
              <a:buNone/>
              <a:defRPr b="0" i="0" sz="1800" u="none" cap="none" strike="noStrike">
                <a:solidFill>
                  <a:srgbClr val="AAAAAA"/>
                </a:solidFill>
                <a:latin typeface="Poppins Light"/>
                <a:ea typeface="Poppins Light"/>
                <a:cs typeface="Poppins Light"/>
                <a:sym typeface="Poppins Light"/>
              </a:defRPr>
            </a:lvl3pPr>
            <a:lvl4pPr indent="0" lvl="3" marL="1371600" marR="0" rtl="0" algn="l">
              <a:lnSpc>
                <a:spcPct val="90000"/>
              </a:lnSpc>
              <a:spcBef>
                <a:spcPts val="500"/>
              </a:spcBef>
              <a:buClr>
                <a:srgbClr val="AAAAAA"/>
              </a:buClr>
              <a:buFont typeface="Arial"/>
              <a:buNone/>
              <a:defRPr b="0" i="0" sz="1600" u="none" cap="none" strike="noStrike">
                <a:solidFill>
                  <a:srgbClr val="AAAAAA"/>
                </a:solidFill>
                <a:latin typeface="Poppins Light"/>
                <a:ea typeface="Poppins Light"/>
                <a:cs typeface="Poppins Light"/>
                <a:sym typeface="Poppins Light"/>
              </a:defRPr>
            </a:lvl4pPr>
            <a:lvl5pPr indent="0" lvl="4" marL="1828800" marR="0" rtl="0" algn="l">
              <a:lnSpc>
                <a:spcPct val="90000"/>
              </a:lnSpc>
              <a:spcBef>
                <a:spcPts val="500"/>
              </a:spcBef>
              <a:buClr>
                <a:srgbClr val="AAAAAA"/>
              </a:buClr>
              <a:buFont typeface="Arial"/>
              <a:buNone/>
              <a:defRPr b="0" i="0" sz="1600" u="none" cap="none" strike="noStrike">
                <a:solidFill>
                  <a:srgbClr val="AAAAAA"/>
                </a:solidFill>
                <a:latin typeface="Poppins Light"/>
                <a:ea typeface="Poppins Light"/>
                <a:cs typeface="Poppins Light"/>
                <a:sym typeface="Poppins Light"/>
              </a:defRPr>
            </a:lvl5pPr>
            <a:lvl6pPr indent="0" lvl="5" marL="2286000" marR="0" rtl="0" algn="l">
              <a:lnSpc>
                <a:spcPct val="90000"/>
              </a:lnSpc>
              <a:spcBef>
                <a:spcPts val="500"/>
              </a:spcBef>
              <a:buClr>
                <a:srgbClr val="AAAAAA"/>
              </a:buClr>
              <a:buFont typeface="Arial"/>
              <a:buNone/>
              <a:defRPr b="0" i="0" sz="1600" u="none" cap="none" strike="noStrike">
                <a:solidFill>
                  <a:srgbClr val="AAAAAA"/>
                </a:solidFill>
                <a:latin typeface="Poppins Light"/>
                <a:ea typeface="Poppins Light"/>
                <a:cs typeface="Poppins Light"/>
                <a:sym typeface="Poppins Light"/>
              </a:defRPr>
            </a:lvl6pPr>
            <a:lvl7pPr indent="0" lvl="6" marL="2743200" marR="0" rtl="0" algn="l">
              <a:lnSpc>
                <a:spcPct val="90000"/>
              </a:lnSpc>
              <a:spcBef>
                <a:spcPts val="500"/>
              </a:spcBef>
              <a:buClr>
                <a:srgbClr val="AAAAAA"/>
              </a:buClr>
              <a:buFont typeface="Arial"/>
              <a:buNone/>
              <a:defRPr b="0" i="0" sz="1600" u="none" cap="none" strike="noStrike">
                <a:solidFill>
                  <a:srgbClr val="AAAAAA"/>
                </a:solidFill>
                <a:latin typeface="Poppins Light"/>
                <a:ea typeface="Poppins Light"/>
                <a:cs typeface="Poppins Light"/>
                <a:sym typeface="Poppins Light"/>
              </a:defRPr>
            </a:lvl7pPr>
            <a:lvl8pPr indent="0" lvl="7" marL="3200400" marR="0" rtl="0" algn="l">
              <a:lnSpc>
                <a:spcPct val="90000"/>
              </a:lnSpc>
              <a:spcBef>
                <a:spcPts val="500"/>
              </a:spcBef>
              <a:buClr>
                <a:srgbClr val="AAAAAA"/>
              </a:buClr>
              <a:buFont typeface="Arial"/>
              <a:buNone/>
              <a:defRPr b="0" i="0" sz="1600" u="none" cap="none" strike="noStrike">
                <a:solidFill>
                  <a:srgbClr val="AAAAAA"/>
                </a:solidFill>
                <a:latin typeface="Poppins Light"/>
                <a:ea typeface="Poppins Light"/>
                <a:cs typeface="Poppins Light"/>
                <a:sym typeface="Poppins Light"/>
              </a:defRPr>
            </a:lvl8pPr>
            <a:lvl9pPr indent="0" lvl="8" marL="3657600" marR="0" rtl="0" algn="l">
              <a:lnSpc>
                <a:spcPct val="90000"/>
              </a:lnSpc>
              <a:spcBef>
                <a:spcPts val="500"/>
              </a:spcBef>
              <a:buClr>
                <a:srgbClr val="AAAAAA"/>
              </a:buClr>
              <a:buFont typeface="Arial"/>
              <a:buNone/>
              <a:defRPr b="0" i="0" sz="1600" u="none" cap="none" strike="noStrike">
                <a:solidFill>
                  <a:srgbClr val="AAAAAA"/>
                </a:solidFill>
                <a:latin typeface="Poppins Light"/>
                <a:ea typeface="Poppins Light"/>
                <a:cs typeface="Poppins Light"/>
                <a:sym typeface="Poppins Light"/>
              </a:defRPr>
            </a:lvl9pPr>
          </a:lstStyle>
          <a:p/>
        </p:txBody>
      </p:sp>
      <p:sp>
        <p:nvSpPr>
          <p:cNvPr id="609" name="Shape 60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10" name="Shape 61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11" name="Shape 61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612" name="Shape 612"/>
        <p:cNvGrpSpPr/>
        <p:nvPr/>
      </p:nvGrpSpPr>
      <p:grpSpPr>
        <a:xfrm>
          <a:off x="0" y="0"/>
          <a:ext cx="0" cy="0"/>
          <a:chOff x="0" y="0"/>
          <a:chExt cx="0" cy="0"/>
        </a:xfrm>
      </p:grpSpPr>
      <p:sp>
        <p:nvSpPr>
          <p:cNvPr id="613" name="Shape 613"/>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Font typeface="Montserrat"/>
              <a:buNone/>
              <a:defRPr b="0" i="0" sz="44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14" name="Shape 614"/>
          <p:cNvSpPr txBox="1"/>
          <p:nvPr>
            <p:ph idx="1" type="body"/>
          </p:nvPr>
        </p:nvSpPr>
        <p:spPr>
          <a:xfrm>
            <a:off x="838200" y="1825625"/>
            <a:ext cx="5181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615" name="Shape 615"/>
          <p:cNvSpPr txBox="1"/>
          <p:nvPr>
            <p:ph idx="2" type="body"/>
          </p:nvPr>
        </p:nvSpPr>
        <p:spPr>
          <a:xfrm>
            <a:off x="6172200" y="1825625"/>
            <a:ext cx="5181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616" name="Shape 61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17" name="Shape 61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18" name="Shape 61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619" name="Shape 619"/>
        <p:cNvGrpSpPr/>
        <p:nvPr/>
      </p:nvGrpSpPr>
      <p:grpSpPr>
        <a:xfrm>
          <a:off x="0" y="0"/>
          <a:ext cx="0" cy="0"/>
          <a:chOff x="0" y="0"/>
          <a:chExt cx="0" cy="0"/>
        </a:xfrm>
      </p:grpSpPr>
      <p:sp>
        <p:nvSpPr>
          <p:cNvPr id="620" name="Shape 620"/>
          <p:cNvSpPr txBox="1"/>
          <p:nvPr>
            <p:ph type="title"/>
          </p:nvPr>
        </p:nvSpPr>
        <p:spPr>
          <a:xfrm>
            <a:off x="839788"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Font typeface="Montserrat"/>
              <a:buNone/>
              <a:defRPr b="0" i="0" sz="44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21" name="Shape 621"/>
          <p:cNvSpPr txBox="1"/>
          <p:nvPr>
            <p:ph idx="1" type="body"/>
          </p:nvPr>
        </p:nvSpPr>
        <p:spPr>
          <a:xfrm>
            <a:off x="839788" y="1681163"/>
            <a:ext cx="5157787" cy="823912"/>
          </a:xfrm>
          <a:prstGeom prst="rect">
            <a:avLst/>
          </a:prstGeom>
          <a:noFill/>
          <a:ln>
            <a:noFill/>
          </a:ln>
        </p:spPr>
        <p:txBody>
          <a:bodyPr anchorCtr="0" anchor="b" bIns="91425" lIns="91425" rIns="91425" wrap="square"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Poppins Light"/>
                <a:ea typeface="Poppins Light"/>
                <a:cs typeface="Poppins Light"/>
                <a:sym typeface="Poppins Light"/>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Poppins Light"/>
                <a:ea typeface="Poppins Light"/>
                <a:cs typeface="Poppins Light"/>
                <a:sym typeface="Poppins Light"/>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Poppins Light"/>
                <a:ea typeface="Poppins Light"/>
                <a:cs typeface="Poppins Light"/>
                <a:sym typeface="Poppins Light"/>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9pPr>
          </a:lstStyle>
          <a:p/>
        </p:txBody>
      </p:sp>
      <p:sp>
        <p:nvSpPr>
          <p:cNvPr id="622" name="Shape 622"/>
          <p:cNvSpPr txBox="1"/>
          <p:nvPr>
            <p:ph idx="2" type="body"/>
          </p:nvPr>
        </p:nvSpPr>
        <p:spPr>
          <a:xfrm>
            <a:off x="839788" y="2505075"/>
            <a:ext cx="5157787" cy="368458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623" name="Shape 623"/>
          <p:cNvSpPr txBox="1"/>
          <p:nvPr>
            <p:ph idx="3" type="body"/>
          </p:nvPr>
        </p:nvSpPr>
        <p:spPr>
          <a:xfrm>
            <a:off x="6172200" y="1681163"/>
            <a:ext cx="5183188" cy="823912"/>
          </a:xfrm>
          <a:prstGeom prst="rect">
            <a:avLst/>
          </a:prstGeom>
          <a:noFill/>
          <a:ln>
            <a:noFill/>
          </a:ln>
        </p:spPr>
        <p:txBody>
          <a:bodyPr anchorCtr="0" anchor="b" bIns="91425" lIns="91425" rIns="91425" wrap="square"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Poppins Light"/>
                <a:ea typeface="Poppins Light"/>
                <a:cs typeface="Poppins Light"/>
                <a:sym typeface="Poppins Light"/>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Poppins Light"/>
                <a:ea typeface="Poppins Light"/>
                <a:cs typeface="Poppins Light"/>
                <a:sym typeface="Poppins Light"/>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Poppins Light"/>
                <a:ea typeface="Poppins Light"/>
                <a:cs typeface="Poppins Light"/>
                <a:sym typeface="Poppins Light"/>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Poppins Light"/>
                <a:ea typeface="Poppins Light"/>
                <a:cs typeface="Poppins Light"/>
                <a:sym typeface="Poppins Light"/>
              </a:defRPr>
            </a:lvl9pPr>
          </a:lstStyle>
          <a:p/>
        </p:txBody>
      </p:sp>
      <p:sp>
        <p:nvSpPr>
          <p:cNvPr id="624" name="Shape 624"/>
          <p:cNvSpPr txBox="1"/>
          <p:nvPr>
            <p:ph idx="4" type="body"/>
          </p:nvPr>
        </p:nvSpPr>
        <p:spPr>
          <a:xfrm>
            <a:off x="6172200" y="2505075"/>
            <a:ext cx="5183188" cy="368458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625" name="Shape 62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26" name="Shape 62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27" name="Shape 62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628" name="Shape 628"/>
        <p:cNvGrpSpPr/>
        <p:nvPr/>
      </p:nvGrpSpPr>
      <p:grpSpPr>
        <a:xfrm>
          <a:off x="0" y="0"/>
          <a:ext cx="0" cy="0"/>
          <a:chOff x="0" y="0"/>
          <a:chExt cx="0" cy="0"/>
        </a:xfrm>
      </p:grpSpPr>
      <p:sp>
        <p:nvSpPr>
          <p:cNvPr id="629" name="Shape 629"/>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Font typeface="Montserrat"/>
              <a:buNone/>
              <a:defRPr b="0" i="0" sz="44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30" name="Shape 63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31" name="Shape 63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32" name="Shape 63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633" name="Shape 633"/>
        <p:cNvGrpSpPr/>
        <p:nvPr/>
      </p:nvGrpSpPr>
      <p:grpSpPr>
        <a:xfrm>
          <a:off x="0" y="0"/>
          <a:ext cx="0" cy="0"/>
          <a:chOff x="0" y="0"/>
          <a:chExt cx="0" cy="0"/>
        </a:xfrm>
      </p:grpSpPr>
      <p:sp>
        <p:nvSpPr>
          <p:cNvPr id="634" name="Shape 634"/>
          <p:cNvSpPr txBox="1"/>
          <p:nvPr>
            <p:ph type="title"/>
          </p:nvPr>
        </p:nvSpPr>
        <p:spPr>
          <a:xfrm>
            <a:off x="839788" y="457200"/>
            <a:ext cx="3932237" cy="16002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Montserrat"/>
              <a:buNone/>
              <a:defRPr b="0" i="0" sz="32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35" name="Shape 635"/>
          <p:cNvSpPr txBox="1"/>
          <p:nvPr>
            <p:ph idx="1" type="body"/>
          </p:nvPr>
        </p:nvSpPr>
        <p:spPr>
          <a:xfrm>
            <a:off x="5183188" y="987425"/>
            <a:ext cx="6172200" cy="4873625"/>
          </a:xfrm>
          <a:prstGeom prst="rect">
            <a:avLst/>
          </a:prstGeom>
          <a:noFill/>
          <a:ln>
            <a:noFill/>
          </a:ln>
        </p:spPr>
        <p:txBody>
          <a:bodyPr anchorCtr="0" anchor="t" bIns="91425" lIns="91425" rIns="91425" wrap="square" tIns="91425"/>
          <a:lstStyle>
            <a:lvl1pPr indent="-25400" lvl="0" marL="228600" marR="0" rtl="0" algn="l">
              <a:lnSpc>
                <a:spcPct val="90000"/>
              </a:lnSpc>
              <a:spcBef>
                <a:spcPts val="1000"/>
              </a:spcBef>
              <a:buClr>
                <a:schemeClr val="dk1"/>
              </a:buClr>
              <a:buSzPct val="100000"/>
              <a:buFont typeface="Arial"/>
              <a:buChar char="•"/>
              <a:defRPr b="0" i="0" sz="3200" u="none" cap="none" strike="noStrike">
                <a:solidFill>
                  <a:schemeClr val="dk1"/>
                </a:solidFill>
                <a:latin typeface="Poppins Light"/>
                <a:ea typeface="Poppins Light"/>
                <a:cs typeface="Poppins Light"/>
                <a:sym typeface="Poppins Light"/>
              </a:defRPr>
            </a:lvl1pPr>
            <a:lvl2pPr indent="-50800" lvl="1" marL="685800" marR="0" rtl="0" algn="l">
              <a:lnSpc>
                <a:spcPct val="90000"/>
              </a:lnSpc>
              <a:spcBef>
                <a:spcPts val="5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2pPr>
            <a:lvl3pPr indent="-76200" lvl="2" marL="11430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3pPr>
            <a:lvl4pPr indent="-101600" lvl="3" marL="16002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4pPr>
            <a:lvl5pPr indent="-101600" lvl="4" marL="20574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5pPr>
            <a:lvl6pPr indent="-101600" lvl="5" marL="25146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6pPr>
            <a:lvl7pPr indent="-101600" lvl="6" marL="29718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7pPr>
            <a:lvl8pPr indent="-101600" lvl="7" marL="3429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8pPr>
            <a:lvl9pPr indent="-101600" lvl="8" marL="38862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9pPr>
          </a:lstStyle>
          <a:p/>
        </p:txBody>
      </p:sp>
      <p:sp>
        <p:nvSpPr>
          <p:cNvPr id="636" name="Shape 636"/>
          <p:cNvSpPr txBox="1"/>
          <p:nvPr>
            <p:ph idx="2" type="body"/>
          </p:nvPr>
        </p:nvSpPr>
        <p:spPr>
          <a:xfrm>
            <a:off x="839788" y="2057400"/>
            <a:ext cx="3932237" cy="3811588"/>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Poppins Light"/>
                <a:ea typeface="Poppins Light"/>
                <a:cs typeface="Poppins Light"/>
                <a:sym typeface="Poppins Light"/>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Poppins Light"/>
                <a:ea typeface="Poppins Light"/>
                <a:cs typeface="Poppins Light"/>
                <a:sym typeface="Poppins Light"/>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Poppins Light"/>
                <a:ea typeface="Poppins Light"/>
                <a:cs typeface="Poppins Light"/>
                <a:sym typeface="Poppins Light"/>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9pPr>
          </a:lstStyle>
          <a:p/>
        </p:txBody>
      </p:sp>
      <p:sp>
        <p:nvSpPr>
          <p:cNvPr id="637" name="Shape 63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38" name="Shape 63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39" name="Shape 63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4_Title and Content">
    <p:spTree>
      <p:nvGrpSpPr>
        <p:cNvPr id="63" name="Shape 63"/>
        <p:cNvGrpSpPr/>
        <p:nvPr/>
      </p:nvGrpSpPr>
      <p:grpSpPr>
        <a:xfrm>
          <a:off x="0" y="0"/>
          <a:ext cx="0" cy="0"/>
          <a:chOff x="0" y="0"/>
          <a:chExt cx="0" cy="0"/>
        </a:xfrm>
      </p:grpSpPr>
      <p:sp>
        <p:nvSpPr>
          <p:cNvPr id="64" name="Shape 64"/>
          <p:cNvSpPr/>
          <p:nvPr>
            <p:ph idx="2" type="pic"/>
          </p:nvPr>
        </p:nvSpPr>
        <p:spPr>
          <a:xfrm>
            <a:off x="0" y="-7034"/>
            <a:ext cx="5699926" cy="686503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65" name="Shape 6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6" name="Shape 6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7" name="Shape 6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640" name="Shape 640"/>
        <p:cNvGrpSpPr/>
        <p:nvPr/>
      </p:nvGrpSpPr>
      <p:grpSpPr>
        <a:xfrm>
          <a:off x="0" y="0"/>
          <a:ext cx="0" cy="0"/>
          <a:chOff x="0" y="0"/>
          <a:chExt cx="0" cy="0"/>
        </a:xfrm>
      </p:grpSpPr>
      <p:sp>
        <p:nvSpPr>
          <p:cNvPr id="641" name="Shape 641"/>
          <p:cNvSpPr txBox="1"/>
          <p:nvPr>
            <p:ph type="title"/>
          </p:nvPr>
        </p:nvSpPr>
        <p:spPr>
          <a:xfrm>
            <a:off x="839788" y="457200"/>
            <a:ext cx="3932237" cy="16002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Montserrat"/>
              <a:buNone/>
              <a:defRPr b="0" i="0" sz="32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42" name="Shape 642"/>
          <p:cNvSpPr/>
          <p:nvPr>
            <p:ph idx="2" type="pic"/>
          </p:nvPr>
        </p:nvSpPr>
        <p:spPr>
          <a:xfrm>
            <a:off x="5183188" y="987425"/>
            <a:ext cx="6172200" cy="4873625"/>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Font typeface="Arial"/>
              <a:buNone/>
              <a:defRPr b="0" i="0" sz="3200" u="none" cap="none" strike="noStrike">
                <a:solidFill>
                  <a:schemeClr val="dk1"/>
                </a:solidFill>
                <a:latin typeface="Poppins Light"/>
                <a:ea typeface="Poppins Light"/>
                <a:cs typeface="Poppins Light"/>
                <a:sym typeface="Poppins Light"/>
              </a:defRPr>
            </a:lvl1pPr>
            <a:lvl2pPr indent="0" lvl="1" marL="457200" marR="0" rtl="0" algn="l">
              <a:lnSpc>
                <a:spcPct val="90000"/>
              </a:lnSpc>
              <a:spcBef>
                <a:spcPts val="500"/>
              </a:spcBef>
              <a:buClr>
                <a:schemeClr val="dk1"/>
              </a:buClr>
              <a:buFont typeface="Arial"/>
              <a:buNone/>
              <a:defRPr b="0" i="0" sz="2800" u="none" cap="none" strike="noStrike">
                <a:solidFill>
                  <a:schemeClr val="dk1"/>
                </a:solidFill>
                <a:latin typeface="Poppins Light"/>
                <a:ea typeface="Poppins Light"/>
                <a:cs typeface="Poppins Light"/>
                <a:sym typeface="Poppins Light"/>
              </a:defRPr>
            </a:lvl2pPr>
            <a:lvl3pPr indent="0" lvl="2" marL="914400" marR="0" rtl="0" algn="l">
              <a:lnSpc>
                <a:spcPct val="90000"/>
              </a:lnSpc>
              <a:spcBef>
                <a:spcPts val="500"/>
              </a:spcBef>
              <a:buClr>
                <a:schemeClr val="dk1"/>
              </a:buClr>
              <a:buFont typeface="Arial"/>
              <a:buNone/>
              <a:defRPr b="0" i="0" sz="2400" u="none" cap="none" strike="noStrike">
                <a:solidFill>
                  <a:schemeClr val="dk1"/>
                </a:solidFill>
                <a:latin typeface="Poppins Light"/>
                <a:ea typeface="Poppins Light"/>
                <a:cs typeface="Poppins Light"/>
                <a:sym typeface="Poppins Light"/>
              </a:defRPr>
            </a:lvl3pPr>
            <a:lvl4pPr indent="0" lvl="3" marL="1371600" marR="0" rtl="0" algn="l">
              <a:lnSpc>
                <a:spcPct val="90000"/>
              </a:lnSpc>
              <a:spcBef>
                <a:spcPts val="500"/>
              </a:spcBef>
              <a:buClr>
                <a:schemeClr val="dk1"/>
              </a:buClr>
              <a:buFont typeface="Arial"/>
              <a:buNone/>
              <a:defRPr b="0" i="0" sz="2000" u="none" cap="none" strike="noStrike">
                <a:solidFill>
                  <a:schemeClr val="dk1"/>
                </a:solidFill>
                <a:latin typeface="Poppins Light"/>
                <a:ea typeface="Poppins Light"/>
                <a:cs typeface="Poppins Light"/>
                <a:sym typeface="Poppins Light"/>
              </a:defRPr>
            </a:lvl4pPr>
            <a:lvl5pPr indent="0" lvl="4" marL="1828800" marR="0" rtl="0" algn="l">
              <a:lnSpc>
                <a:spcPct val="90000"/>
              </a:lnSpc>
              <a:spcBef>
                <a:spcPts val="500"/>
              </a:spcBef>
              <a:buClr>
                <a:schemeClr val="dk1"/>
              </a:buClr>
              <a:buFont typeface="Arial"/>
              <a:buNone/>
              <a:defRPr b="0" i="0" sz="2000" u="none" cap="none" strike="noStrike">
                <a:solidFill>
                  <a:schemeClr val="dk1"/>
                </a:solidFill>
                <a:latin typeface="Poppins Light"/>
                <a:ea typeface="Poppins Light"/>
                <a:cs typeface="Poppins Light"/>
                <a:sym typeface="Poppins Light"/>
              </a:defRPr>
            </a:lvl5pPr>
            <a:lvl6pPr indent="0" lvl="5" marL="2286000" marR="0" rtl="0" algn="l">
              <a:lnSpc>
                <a:spcPct val="90000"/>
              </a:lnSpc>
              <a:spcBef>
                <a:spcPts val="500"/>
              </a:spcBef>
              <a:buClr>
                <a:schemeClr val="dk1"/>
              </a:buClr>
              <a:buFont typeface="Arial"/>
              <a:buNone/>
              <a:defRPr b="0" i="0" sz="2000" u="none" cap="none" strike="noStrike">
                <a:solidFill>
                  <a:schemeClr val="dk1"/>
                </a:solidFill>
                <a:latin typeface="Poppins Light"/>
                <a:ea typeface="Poppins Light"/>
                <a:cs typeface="Poppins Light"/>
                <a:sym typeface="Poppins Light"/>
              </a:defRPr>
            </a:lvl6pPr>
            <a:lvl7pPr indent="0" lvl="6" marL="2743200" marR="0" rtl="0" algn="l">
              <a:lnSpc>
                <a:spcPct val="90000"/>
              </a:lnSpc>
              <a:spcBef>
                <a:spcPts val="500"/>
              </a:spcBef>
              <a:buClr>
                <a:schemeClr val="dk1"/>
              </a:buClr>
              <a:buFont typeface="Arial"/>
              <a:buNone/>
              <a:defRPr b="0" i="0" sz="2000" u="none" cap="none" strike="noStrike">
                <a:solidFill>
                  <a:schemeClr val="dk1"/>
                </a:solidFill>
                <a:latin typeface="Poppins Light"/>
                <a:ea typeface="Poppins Light"/>
                <a:cs typeface="Poppins Light"/>
                <a:sym typeface="Poppins Light"/>
              </a:defRPr>
            </a:lvl7pPr>
            <a:lvl8pPr indent="0" lvl="7" marL="3200400" marR="0" rtl="0" algn="l">
              <a:lnSpc>
                <a:spcPct val="90000"/>
              </a:lnSpc>
              <a:spcBef>
                <a:spcPts val="500"/>
              </a:spcBef>
              <a:buClr>
                <a:schemeClr val="dk1"/>
              </a:buClr>
              <a:buFont typeface="Arial"/>
              <a:buNone/>
              <a:defRPr b="0" i="0" sz="2000" u="none" cap="none" strike="noStrike">
                <a:solidFill>
                  <a:schemeClr val="dk1"/>
                </a:solidFill>
                <a:latin typeface="Poppins Light"/>
                <a:ea typeface="Poppins Light"/>
                <a:cs typeface="Poppins Light"/>
                <a:sym typeface="Poppins Light"/>
              </a:defRPr>
            </a:lvl8pPr>
            <a:lvl9pPr indent="0" lvl="8" marL="3657600" marR="0" rtl="0" algn="l">
              <a:lnSpc>
                <a:spcPct val="90000"/>
              </a:lnSpc>
              <a:spcBef>
                <a:spcPts val="500"/>
              </a:spcBef>
              <a:buClr>
                <a:schemeClr val="dk1"/>
              </a:buClr>
              <a:buFont typeface="Arial"/>
              <a:buNone/>
              <a:defRPr b="0" i="0" sz="2000" u="none" cap="none" strike="noStrike">
                <a:solidFill>
                  <a:schemeClr val="dk1"/>
                </a:solidFill>
                <a:latin typeface="Poppins Light"/>
                <a:ea typeface="Poppins Light"/>
                <a:cs typeface="Poppins Light"/>
                <a:sym typeface="Poppins Light"/>
              </a:defRPr>
            </a:lvl9pPr>
          </a:lstStyle>
          <a:p/>
        </p:txBody>
      </p:sp>
      <p:sp>
        <p:nvSpPr>
          <p:cNvPr id="643" name="Shape 643"/>
          <p:cNvSpPr txBox="1"/>
          <p:nvPr>
            <p:ph idx="1" type="body"/>
          </p:nvPr>
        </p:nvSpPr>
        <p:spPr>
          <a:xfrm>
            <a:off x="839788" y="2057400"/>
            <a:ext cx="3932237" cy="3811588"/>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Poppins Light"/>
                <a:ea typeface="Poppins Light"/>
                <a:cs typeface="Poppins Light"/>
                <a:sym typeface="Poppins Light"/>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Poppins Light"/>
                <a:ea typeface="Poppins Light"/>
                <a:cs typeface="Poppins Light"/>
                <a:sym typeface="Poppins Light"/>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Poppins Light"/>
                <a:ea typeface="Poppins Light"/>
                <a:cs typeface="Poppins Light"/>
                <a:sym typeface="Poppins Light"/>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Poppins Light"/>
                <a:ea typeface="Poppins Light"/>
                <a:cs typeface="Poppins Light"/>
                <a:sym typeface="Poppins Light"/>
              </a:defRPr>
            </a:lvl9pPr>
          </a:lstStyle>
          <a:p/>
        </p:txBody>
      </p:sp>
      <p:sp>
        <p:nvSpPr>
          <p:cNvPr id="644" name="Shape 644"/>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45" name="Shape 645"/>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46" name="Shape 646"/>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647" name="Shape 647"/>
        <p:cNvGrpSpPr/>
        <p:nvPr/>
      </p:nvGrpSpPr>
      <p:grpSpPr>
        <a:xfrm>
          <a:off x="0" y="0"/>
          <a:ext cx="0" cy="0"/>
          <a:chOff x="0" y="0"/>
          <a:chExt cx="0" cy="0"/>
        </a:xfrm>
      </p:grpSpPr>
      <p:sp>
        <p:nvSpPr>
          <p:cNvPr id="648" name="Shape 648"/>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Font typeface="Montserrat"/>
              <a:buNone/>
              <a:defRPr b="0" i="0" sz="44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49" name="Shape 649"/>
          <p:cNvSpPr txBox="1"/>
          <p:nvPr>
            <p:ph idx="1" type="body"/>
          </p:nvPr>
        </p:nvSpPr>
        <p:spPr>
          <a:xfrm rot="5400000">
            <a:off x="3920331" y="-1256506"/>
            <a:ext cx="4351338" cy="10515600"/>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650" name="Shape 65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51" name="Shape 65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52" name="Shape 65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653" name="Shape 653"/>
        <p:cNvGrpSpPr/>
        <p:nvPr/>
      </p:nvGrpSpPr>
      <p:grpSpPr>
        <a:xfrm>
          <a:off x="0" y="0"/>
          <a:ext cx="0" cy="0"/>
          <a:chOff x="0" y="0"/>
          <a:chExt cx="0" cy="0"/>
        </a:xfrm>
      </p:grpSpPr>
      <p:sp>
        <p:nvSpPr>
          <p:cNvPr id="654" name="Shape 654"/>
          <p:cNvSpPr txBox="1"/>
          <p:nvPr>
            <p:ph type="title"/>
          </p:nvPr>
        </p:nvSpPr>
        <p:spPr>
          <a:xfrm rot="5400000">
            <a:off x="7133431" y="1956594"/>
            <a:ext cx="5811838" cy="2628900"/>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Font typeface="Montserrat"/>
              <a:buNone/>
              <a:defRPr b="0" i="0" sz="44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55" name="Shape 655"/>
          <p:cNvSpPr txBox="1"/>
          <p:nvPr>
            <p:ph idx="1" type="body"/>
          </p:nvPr>
        </p:nvSpPr>
        <p:spPr>
          <a:xfrm rot="5400000">
            <a:off x="1799431" y="-596106"/>
            <a:ext cx="5811838" cy="7734300"/>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656" name="Shape 65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57" name="Shape 65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658" name="Shape 65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0_Blank">
    <p:spTree>
      <p:nvGrpSpPr>
        <p:cNvPr id="68" name="Shape 68"/>
        <p:cNvGrpSpPr/>
        <p:nvPr/>
      </p:nvGrpSpPr>
      <p:grpSpPr>
        <a:xfrm>
          <a:off x="0" y="0"/>
          <a:ext cx="0" cy="0"/>
          <a:chOff x="0" y="0"/>
          <a:chExt cx="0" cy="0"/>
        </a:xfrm>
      </p:grpSpPr>
      <p:sp>
        <p:nvSpPr>
          <p:cNvPr id="69" name="Shape 69"/>
          <p:cNvSpPr/>
          <p:nvPr>
            <p:ph idx="2" type="pic"/>
          </p:nvPr>
        </p:nvSpPr>
        <p:spPr>
          <a:xfrm>
            <a:off x="7522464" y="463464"/>
            <a:ext cx="3572415" cy="6394537"/>
          </a:xfrm>
          <a:prstGeom prst="rect">
            <a:avLst/>
          </a:prstGeom>
          <a:no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70" name="Shape 7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71" name="Shape 7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1_Blank">
    <p:spTree>
      <p:nvGrpSpPr>
        <p:cNvPr id="72" name="Shape 72"/>
        <p:cNvGrpSpPr/>
        <p:nvPr/>
      </p:nvGrpSpPr>
      <p:grpSpPr>
        <a:xfrm>
          <a:off x="0" y="0"/>
          <a:ext cx="0" cy="0"/>
          <a:chOff x="0" y="0"/>
          <a:chExt cx="0" cy="0"/>
        </a:xfrm>
      </p:grpSpPr>
      <p:sp>
        <p:nvSpPr>
          <p:cNvPr id="73" name="Shape 73"/>
          <p:cNvSpPr/>
          <p:nvPr>
            <p:ph idx="2" type="pic"/>
          </p:nvPr>
        </p:nvSpPr>
        <p:spPr>
          <a:xfrm>
            <a:off x="1" y="1"/>
            <a:ext cx="5223615" cy="6861215"/>
          </a:xfrm>
          <a:prstGeom prst="rect">
            <a:avLst/>
          </a:prstGeom>
          <a:no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74" name="Shape 74"/>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75" name="Shape 75"/>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76" name="Shape 76"/>
        <p:cNvGrpSpPr/>
        <p:nvPr/>
      </p:nvGrpSpPr>
      <p:grpSpPr>
        <a:xfrm>
          <a:off x="0" y="0"/>
          <a:ext cx="0" cy="0"/>
          <a:chOff x="0" y="0"/>
          <a:chExt cx="0" cy="0"/>
        </a:xfrm>
      </p:grpSpPr>
      <p:sp>
        <p:nvSpPr>
          <p:cNvPr id="77" name="Shape 7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78" name="Shape 7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79" name="Shape 7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8_Title and Content">
    <p:spTree>
      <p:nvGrpSpPr>
        <p:cNvPr id="80" name="Shape 80"/>
        <p:cNvGrpSpPr/>
        <p:nvPr/>
      </p:nvGrpSpPr>
      <p:grpSpPr>
        <a:xfrm>
          <a:off x="0" y="0"/>
          <a:ext cx="0" cy="0"/>
          <a:chOff x="0" y="0"/>
          <a:chExt cx="0" cy="0"/>
        </a:xfrm>
      </p:grpSpPr>
      <p:sp>
        <p:nvSpPr>
          <p:cNvPr id="81" name="Shape 81"/>
          <p:cNvSpPr/>
          <p:nvPr>
            <p:ph idx="2" type="pic"/>
          </p:nvPr>
        </p:nvSpPr>
        <p:spPr>
          <a:xfrm>
            <a:off x="0" y="0"/>
            <a:ext cx="12192000" cy="284631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82" name="Shape 8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83" name="Shape 8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84" name="Shape 8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9_Title and Content">
    <p:spTree>
      <p:nvGrpSpPr>
        <p:cNvPr id="85" name="Shape 85"/>
        <p:cNvGrpSpPr/>
        <p:nvPr/>
      </p:nvGrpSpPr>
      <p:grpSpPr>
        <a:xfrm>
          <a:off x="0" y="0"/>
          <a:ext cx="0" cy="0"/>
          <a:chOff x="0" y="0"/>
          <a:chExt cx="0" cy="0"/>
        </a:xfrm>
      </p:grpSpPr>
      <p:sp>
        <p:nvSpPr>
          <p:cNvPr id="86" name="Shape 86"/>
          <p:cNvSpPr/>
          <p:nvPr>
            <p:ph idx="2" type="pic"/>
          </p:nvPr>
        </p:nvSpPr>
        <p:spPr>
          <a:xfrm>
            <a:off x="0" y="0"/>
            <a:ext cx="12192000" cy="301214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87" name="Shape 8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88" name="Shape 8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89" name="Shape 8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70_Title and Content">
    <p:spTree>
      <p:nvGrpSpPr>
        <p:cNvPr id="90" name="Shape 90"/>
        <p:cNvGrpSpPr/>
        <p:nvPr/>
      </p:nvGrpSpPr>
      <p:grpSpPr>
        <a:xfrm>
          <a:off x="0" y="0"/>
          <a:ext cx="0" cy="0"/>
          <a:chOff x="0" y="0"/>
          <a:chExt cx="0" cy="0"/>
        </a:xfrm>
      </p:grpSpPr>
      <p:sp>
        <p:nvSpPr>
          <p:cNvPr id="91" name="Shape 91"/>
          <p:cNvSpPr/>
          <p:nvPr>
            <p:ph idx="2" type="pic"/>
          </p:nvPr>
        </p:nvSpPr>
        <p:spPr>
          <a:xfrm>
            <a:off x="0" y="0"/>
            <a:ext cx="12192000" cy="407021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92" name="Shape 9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93" name="Shape 9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94" name="Shape 9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95" name="Shape 95"/>
        <p:cNvGrpSpPr/>
        <p:nvPr/>
      </p:nvGrpSpPr>
      <p:grpSpPr>
        <a:xfrm>
          <a:off x="0" y="0"/>
          <a:ext cx="0" cy="0"/>
          <a:chOff x="0" y="0"/>
          <a:chExt cx="0" cy="0"/>
        </a:xfrm>
      </p:grpSpPr>
      <p:sp>
        <p:nvSpPr>
          <p:cNvPr id="96" name="Shape 96"/>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Font typeface="Montserrat"/>
              <a:buNone/>
              <a:defRPr b="0" i="0" sz="44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97" name="Shape 97"/>
          <p:cNvSpPr txBox="1"/>
          <p:nvPr>
            <p:ph idx="1" type="body"/>
          </p:nvPr>
        </p:nvSpPr>
        <p:spPr>
          <a:xfrm>
            <a:off x="838200" y="1825625"/>
            <a:ext cx="10515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98" name="Shape 9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99" name="Shape 9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00" name="Shape 100"/>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5_Blank">
    <p:spTree>
      <p:nvGrpSpPr>
        <p:cNvPr id="101" name="Shape 101"/>
        <p:cNvGrpSpPr/>
        <p:nvPr/>
      </p:nvGrpSpPr>
      <p:grpSpPr>
        <a:xfrm>
          <a:off x="0" y="0"/>
          <a:ext cx="0" cy="0"/>
          <a:chOff x="0" y="0"/>
          <a:chExt cx="0" cy="0"/>
        </a:xfrm>
      </p:grpSpPr>
      <p:sp>
        <p:nvSpPr>
          <p:cNvPr id="102" name="Shape 102"/>
          <p:cNvSpPr/>
          <p:nvPr>
            <p:ph idx="2" type="pic"/>
          </p:nvPr>
        </p:nvSpPr>
        <p:spPr>
          <a:xfrm>
            <a:off x="0" y="0"/>
            <a:ext cx="3711822" cy="68580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03" name="Shape 10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04" name="Shape 10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05" name="Shape 105"/>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8_Title Slide">
    <p:spTree>
      <p:nvGrpSpPr>
        <p:cNvPr id="20" name="Shape 20"/>
        <p:cNvGrpSpPr/>
        <p:nvPr/>
      </p:nvGrpSpPr>
      <p:grpSpPr>
        <a:xfrm>
          <a:off x="0" y="0"/>
          <a:ext cx="0" cy="0"/>
          <a:chOff x="0" y="0"/>
          <a:chExt cx="0" cy="0"/>
        </a:xfrm>
      </p:grpSpPr>
      <p:sp>
        <p:nvSpPr>
          <p:cNvPr id="21" name="Shape 21"/>
          <p:cNvSpPr/>
          <p:nvPr>
            <p:ph idx="2" type="pic"/>
          </p:nvPr>
        </p:nvSpPr>
        <p:spPr>
          <a:xfrm>
            <a:off x="4698099" y="770362"/>
            <a:ext cx="2813262" cy="281326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2" name="Shape 2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b="0" i="0" sz="1200" u="none" cap="none" strike="noStrike">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3" name="Shape 2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b="0" i="0" sz="1200" u="none" cap="none" strike="noStrike">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4" name="Shape 24"/>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4_Blank">
    <p:spTree>
      <p:nvGrpSpPr>
        <p:cNvPr id="106" name="Shape 106"/>
        <p:cNvGrpSpPr/>
        <p:nvPr/>
      </p:nvGrpSpPr>
      <p:grpSpPr>
        <a:xfrm>
          <a:off x="0" y="0"/>
          <a:ext cx="0" cy="0"/>
          <a:chOff x="0" y="0"/>
          <a:chExt cx="0" cy="0"/>
        </a:xfrm>
      </p:grpSpPr>
      <p:sp>
        <p:nvSpPr>
          <p:cNvPr id="107" name="Shape 107"/>
          <p:cNvSpPr/>
          <p:nvPr>
            <p:ph idx="2" type="pic"/>
          </p:nvPr>
        </p:nvSpPr>
        <p:spPr>
          <a:xfrm>
            <a:off x="6763968" y="1309247"/>
            <a:ext cx="4106964" cy="4032188"/>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08" name="Shape 10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09" name="Shape 10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10" name="Shape 110"/>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3_Blank">
    <p:spTree>
      <p:nvGrpSpPr>
        <p:cNvPr id="111" name="Shape 111"/>
        <p:cNvGrpSpPr/>
        <p:nvPr/>
      </p:nvGrpSpPr>
      <p:grpSpPr>
        <a:xfrm>
          <a:off x="0" y="0"/>
          <a:ext cx="0" cy="0"/>
          <a:chOff x="0" y="0"/>
          <a:chExt cx="0" cy="0"/>
        </a:xfrm>
      </p:grpSpPr>
      <p:sp>
        <p:nvSpPr>
          <p:cNvPr id="112" name="Shape 112"/>
          <p:cNvSpPr/>
          <p:nvPr>
            <p:ph idx="2" type="pic"/>
          </p:nvPr>
        </p:nvSpPr>
        <p:spPr>
          <a:xfrm>
            <a:off x="6590349" y="2048456"/>
            <a:ext cx="4717353" cy="408969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13" name="Shape 11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14" name="Shape 11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15" name="Shape 115"/>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2_Blank">
    <p:spTree>
      <p:nvGrpSpPr>
        <p:cNvPr id="116" name="Shape 116"/>
        <p:cNvGrpSpPr/>
        <p:nvPr/>
      </p:nvGrpSpPr>
      <p:grpSpPr>
        <a:xfrm>
          <a:off x="0" y="0"/>
          <a:ext cx="0" cy="0"/>
          <a:chOff x="0" y="0"/>
          <a:chExt cx="0" cy="0"/>
        </a:xfrm>
      </p:grpSpPr>
      <p:sp>
        <p:nvSpPr>
          <p:cNvPr id="117" name="Shape 117"/>
          <p:cNvSpPr/>
          <p:nvPr>
            <p:ph idx="2" type="pic"/>
          </p:nvPr>
        </p:nvSpPr>
        <p:spPr>
          <a:xfrm>
            <a:off x="1515677" y="1347419"/>
            <a:ext cx="4164013" cy="497363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18" name="Shape 11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19" name="Shape 11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20" name="Shape 120"/>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1_Blank">
    <p:spTree>
      <p:nvGrpSpPr>
        <p:cNvPr id="121" name="Shape 121"/>
        <p:cNvGrpSpPr/>
        <p:nvPr/>
      </p:nvGrpSpPr>
      <p:grpSpPr>
        <a:xfrm>
          <a:off x="0" y="0"/>
          <a:ext cx="0" cy="0"/>
          <a:chOff x="0" y="0"/>
          <a:chExt cx="0" cy="0"/>
        </a:xfrm>
      </p:grpSpPr>
      <p:sp>
        <p:nvSpPr>
          <p:cNvPr id="122" name="Shape 122"/>
          <p:cNvSpPr/>
          <p:nvPr>
            <p:ph idx="2" type="pic"/>
          </p:nvPr>
        </p:nvSpPr>
        <p:spPr>
          <a:xfrm>
            <a:off x="604288" y="1013766"/>
            <a:ext cx="5491712" cy="490666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23" name="Shape 12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24" name="Shape 12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25" name="Shape 125"/>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8_Blank">
    <p:spTree>
      <p:nvGrpSpPr>
        <p:cNvPr id="126" name="Shape 126"/>
        <p:cNvGrpSpPr/>
        <p:nvPr/>
      </p:nvGrpSpPr>
      <p:grpSpPr>
        <a:xfrm>
          <a:off x="0" y="0"/>
          <a:ext cx="0" cy="0"/>
          <a:chOff x="0" y="0"/>
          <a:chExt cx="0" cy="0"/>
        </a:xfrm>
      </p:grpSpPr>
      <p:sp>
        <p:nvSpPr>
          <p:cNvPr id="127" name="Shape 127"/>
          <p:cNvSpPr/>
          <p:nvPr>
            <p:ph idx="2" type="pic"/>
          </p:nvPr>
        </p:nvSpPr>
        <p:spPr>
          <a:xfrm>
            <a:off x="6369663" y="1068115"/>
            <a:ext cx="4721773" cy="472177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28" name="Shape 12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29" name="Shape 12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30" name="Shape 130"/>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9_Blank">
    <p:spTree>
      <p:nvGrpSpPr>
        <p:cNvPr id="131" name="Shape 131"/>
        <p:cNvGrpSpPr/>
        <p:nvPr/>
      </p:nvGrpSpPr>
      <p:grpSpPr>
        <a:xfrm>
          <a:off x="0" y="0"/>
          <a:ext cx="0" cy="0"/>
          <a:chOff x="0" y="0"/>
          <a:chExt cx="0" cy="0"/>
        </a:xfrm>
      </p:grpSpPr>
      <p:sp>
        <p:nvSpPr>
          <p:cNvPr id="132" name="Shape 132"/>
          <p:cNvSpPr/>
          <p:nvPr>
            <p:ph idx="2" type="pic"/>
          </p:nvPr>
        </p:nvSpPr>
        <p:spPr>
          <a:xfrm>
            <a:off x="6388768" y="1068112"/>
            <a:ext cx="4736160" cy="4713218"/>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33" name="Shape 13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34" name="Shape 13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35" name="Shape 135"/>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3_Blank">
    <p:spTree>
      <p:nvGrpSpPr>
        <p:cNvPr id="136" name="Shape 136"/>
        <p:cNvGrpSpPr/>
        <p:nvPr/>
      </p:nvGrpSpPr>
      <p:grpSpPr>
        <a:xfrm>
          <a:off x="0" y="0"/>
          <a:ext cx="0" cy="0"/>
          <a:chOff x="0" y="0"/>
          <a:chExt cx="0" cy="0"/>
        </a:xfrm>
      </p:grpSpPr>
      <p:sp>
        <p:nvSpPr>
          <p:cNvPr id="137" name="Shape 13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38" name="Shape 13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39" name="Shape 13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140" name="Shape 140"/>
          <p:cNvSpPr/>
          <p:nvPr>
            <p:ph idx="2" type="pic"/>
          </p:nvPr>
        </p:nvSpPr>
        <p:spPr>
          <a:xfrm>
            <a:off x="2217154" y="2248031"/>
            <a:ext cx="2451365" cy="245136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41" name="Shape 141"/>
          <p:cNvSpPr/>
          <p:nvPr>
            <p:ph idx="3" type="pic"/>
          </p:nvPr>
        </p:nvSpPr>
        <p:spPr>
          <a:xfrm>
            <a:off x="4668131" y="2039230"/>
            <a:ext cx="2855741" cy="285574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42" name="Shape 142"/>
          <p:cNvSpPr/>
          <p:nvPr>
            <p:ph idx="4" type="pic"/>
          </p:nvPr>
        </p:nvSpPr>
        <p:spPr>
          <a:xfrm>
            <a:off x="7523482" y="2249716"/>
            <a:ext cx="2451365" cy="245136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7_Blank">
    <p:spTree>
      <p:nvGrpSpPr>
        <p:cNvPr id="143" name="Shape 143"/>
        <p:cNvGrpSpPr/>
        <p:nvPr/>
      </p:nvGrpSpPr>
      <p:grpSpPr>
        <a:xfrm>
          <a:off x="0" y="0"/>
          <a:ext cx="0" cy="0"/>
          <a:chOff x="0" y="0"/>
          <a:chExt cx="0" cy="0"/>
        </a:xfrm>
      </p:grpSpPr>
      <p:sp>
        <p:nvSpPr>
          <p:cNvPr id="144" name="Shape 144"/>
          <p:cNvSpPr/>
          <p:nvPr>
            <p:ph idx="2" type="pic"/>
          </p:nvPr>
        </p:nvSpPr>
        <p:spPr>
          <a:xfrm>
            <a:off x="8720849" y="807197"/>
            <a:ext cx="2404336" cy="302284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45" name="Shape 14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46" name="Shape 14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47" name="Shape 14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148" name="Shape 148"/>
          <p:cNvSpPr/>
          <p:nvPr>
            <p:ph idx="3" type="pic"/>
          </p:nvPr>
        </p:nvSpPr>
        <p:spPr>
          <a:xfrm>
            <a:off x="6064795" y="807197"/>
            <a:ext cx="2404336" cy="302284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9_Blank">
    <p:spTree>
      <p:nvGrpSpPr>
        <p:cNvPr id="149" name="Shape 149"/>
        <p:cNvGrpSpPr/>
        <p:nvPr/>
      </p:nvGrpSpPr>
      <p:grpSpPr>
        <a:xfrm>
          <a:off x="0" y="0"/>
          <a:ext cx="0" cy="0"/>
          <a:chOff x="0" y="0"/>
          <a:chExt cx="0" cy="0"/>
        </a:xfrm>
      </p:grpSpPr>
      <p:sp>
        <p:nvSpPr>
          <p:cNvPr id="150" name="Shape 150"/>
          <p:cNvSpPr/>
          <p:nvPr>
            <p:ph idx="2" type="pic"/>
          </p:nvPr>
        </p:nvSpPr>
        <p:spPr>
          <a:xfrm>
            <a:off x="4762477" y="2205789"/>
            <a:ext cx="2667045" cy="294156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51" name="Shape 151"/>
          <p:cNvSpPr/>
          <p:nvPr>
            <p:ph idx="3" type="pic"/>
          </p:nvPr>
        </p:nvSpPr>
        <p:spPr>
          <a:xfrm>
            <a:off x="7784385" y="2205789"/>
            <a:ext cx="2667045" cy="294156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52" name="Shape 152"/>
          <p:cNvSpPr/>
          <p:nvPr>
            <p:ph idx="4" type="pic"/>
          </p:nvPr>
        </p:nvSpPr>
        <p:spPr>
          <a:xfrm>
            <a:off x="1740569" y="2205789"/>
            <a:ext cx="2667045" cy="294156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53" name="Shape 15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54" name="Shape 15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55" name="Shape 15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0_Blank">
    <p:spTree>
      <p:nvGrpSpPr>
        <p:cNvPr id="156" name="Shape 156"/>
        <p:cNvGrpSpPr/>
        <p:nvPr/>
      </p:nvGrpSpPr>
      <p:grpSpPr>
        <a:xfrm>
          <a:off x="0" y="0"/>
          <a:ext cx="0" cy="0"/>
          <a:chOff x="0" y="0"/>
          <a:chExt cx="0" cy="0"/>
        </a:xfrm>
      </p:grpSpPr>
      <p:sp>
        <p:nvSpPr>
          <p:cNvPr id="157" name="Shape 157"/>
          <p:cNvSpPr/>
          <p:nvPr>
            <p:ph idx="2" type="pic"/>
          </p:nvPr>
        </p:nvSpPr>
        <p:spPr>
          <a:xfrm>
            <a:off x="3611845" y="2103002"/>
            <a:ext cx="2331307" cy="233130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58" name="Shape 158"/>
          <p:cNvSpPr/>
          <p:nvPr>
            <p:ph idx="3" type="pic"/>
          </p:nvPr>
        </p:nvSpPr>
        <p:spPr>
          <a:xfrm>
            <a:off x="6248848" y="2103002"/>
            <a:ext cx="2331307" cy="233130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59" name="Shape 159"/>
          <p:cNvSpPr/>
          <p:nvPr>
            <p:ph idx="4" type="pic"/>
          </p:nvPr>
        </p:nvSpPr>
        <p:spPr>
          <a:xfrm>
            <a:off x="974842" y="2103002"/>
            <a:ext cx="2331307" cy="233130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60" name="Shape 160"/>
          <p:cNvSpPr/>
          <p:nvPr>
            <p:ph idx="5" type="pic"/>
          </p:nvPr>
        </p:nvSpPr>
        <p:spPr>
          <a:xfrm>
            <a:off x="8885850" y="2103002"/>
            <a:ext cx="2331307" cy="233130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61" name="Shape 16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62" name="Shape 16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63" name="Shape 16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7_Title and Content">
    <p:spTree>
      <p:nvGrpSpPr>
        <p:cNvPr id="25" name="Shape 25"/>
        <p:cNvGrpSpPr/>
        <p:nvPr/>
      </p:nvGrpSpPr>
      <p:grpSpPr>
        <a:xfrm>
          <a:off x="0" y="0"/>
          <a:ext cx="0" cy="0"/>
          <a:chOff x="0" y="0"/>
          <a:chExt cx="0" cy="0"/>
        </a:xfrm>
      </p:grpSpPr>
      <p:sp>
        <p:nvSpPr>
          <p:cNvPr id="26" name="Shape 26"/>
          <p:cNvSpPr/>
          <p:nvPr>
            <p:ph idx="2" type="pic"/>
          </p:nvPr>
        </p:nvSpPr>
        <p:spPr>
          <a:xfrm>
            <a:off x="0" y="0"/>
            <a:ext cx="12192000" cy="319461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7" name="Shape 2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b="0" i="0" sz="1200" u="none" cap="none" strike="noStrike">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8" name="Shape 2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b="0" i="0" sz="1200" u="none" cap="none" strike="noStrike">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9" name="Shape 2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1_Blank">
    <p:spTree>
      <p:nvGrpSpPr>
        <p:cNvPr id="164" name="Shape 164"/>
        <p:cNvGrpSpPr/>
        <p:nvPr/>
      </p:nvGrpSpPr>
      <p:grpSpPr>
        <a:xfrm>
          <a:off x="0" y="0"/>
          <a:ext cx="0" cy="0"/>
          <a:chOff x="0" y="0"/>
          <a:chExt cx="0" cy="0"/>
        </a:xfrm>
      </p:grpSpPr>
      <p:sp>
        <p:nvSpPr>
          <p:cNvPr id="165" name="Shape 165"/>
          <p:cNvSpPr/>
          <p:nvPr>
            <p:ph idx="2" type="pic"/>
          </p:nvPr>
        </p:nvSpPr>
        <p:spPr>
          <a:xfrm>
            <a:off x="6204018" y="2227065"/>
            <a:ext cx="2407755" cy="243158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66" name="Shape 166"/>
          <p:cNvSpPr/>
          <p:nvPr>
            <p:ph idx="3" type="pic"/>
          </p:nvPr>
        </p:nvSpPr>
        <p:spPr>
          <a:xfrm>
            <a:off x="8836266" y="2227065"/>
            <a:ext cx="2407755" cy="243158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67" name="Shape 167"/>
          <p:cNvSpPr/>
          <p:nvPr>
            <p:ph idx="4" type="pic"/>
          </p:nvPr>
        </p:nvSpPr>
        <p:spPr>
          <a:xfrm>
            <a:off x="3571770" y="2227065"/>
            <a:ext cx="2407755" cy="243158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68" name="Shape 168"/>
          <p:cNvSpPr/>
          <p:nvPr>
            <p:ph idx="5" type="pic"/>
          </p:nvPr>
        </p:nvSpPr>
        <p:spPr>
          <a:xfrm>
            <a:off x="939522" y="2227065"/>
            <a:ext cx="2407755" cy="243158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69" name="Shape 16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70" name="Shape 17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71" name="Shape 17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2_Blank">
    <p:spTree>
      <p:nvGrpSpPr>
        <p:cNvPr id="172" name="Shape 172"/>
        <p:cNvGrpSpPr/>
        <p:nvPr/>
      </p:nvGrpSpPr>
      <p:grpSpPr>
        <a:xfrm>
          <a:off x="0" y="0"/>
          <a:ext cx="0" cy="0"/>
          <a:chOff x="0" y="0"/>
          <a:chExt cx="0" cy="0"/>
        </a:xfrm>
      </p:grpSpPr>
      <p:sp>
        <p:nvSpPr>
          <p:cNvPr id="173" name="Shape 173"/>
          <p:cNvSpPr/>
          <p:nvPr>
            <p:ph idx="2" type="pic"/>
          </p:nvPr>
        </p:nvSpPr>
        <p:spPr>
          <a:xfrm>
            <a:off x="3675990" y="2285999"/>
            <a:ext cx="2308380" cy="324516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74" name="Shape 174"/>
          <p:cNvSpPr/>
          <p:nvPr>
            <p:ph idx="3" type="pic"/>
          </p:nvPr>
        </p:nvSpPr>
        <p:spPr>
          <a:xfrm>
            <a:off x="6207630" y="2285999"/>
            <a:ext cx="2308380" cy="324516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75" name="Shape 175"/>
          <p:cNvSpPr/>
          <p:nvPr>
            <p:ph idx="4" type="pic"/>
          </p:nvPr>
        </p:nvSpPr>
        <p:spPr>
          <a:xfrm>
            <a:off x="8739270" y="2285999"/>
            <a:ext cx="2308380" cy="324516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76" name="Shape 176"/>
          <p:cNvSpPr/>
          <p:nvPr>
            <p:ph idx="5" type="pic"/>
          </p:nvPr>
        </p:nvSpPr>
        <p:spPr>
          <a:xfrm>
            <a:off x="1144350" y="2285999"/>
            <a:ext cx="2308380" cy="324516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77" name="Shape 17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78" name="Shape 17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79" name="Shape 17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4_Blank">
    <p:spTree>
      <p:nvGrpSpPr>
        <p:cNvPr id="180" name="Shape 180"/>
        <p:cNvGrpSpPr/>
        <p:nvPr/>
      </p:nvGrpSpPr>
      <p:grpSpPr>
        <a:xfrm>
          <a:off x="0" y="0"/>
          <a:ext cx="0" cy="0"/>
          <a:chOff x="0" y="0"/>
          <a:chExt cx="0" cy="0"/>
        </a:xfrm>
      </p:grpSpPr>
      <p:sp>
        <p:nvSpPr>
          <p:cNvPr id="181" name="Shape 181"/>
          <p:cNvSpPr/>
          <p:nvPr>
            <p:ph idx="2" type="pic"/>
          </p:nvPr>
        </p:nvSpPr>
        <p:spPr>
          <a:xfrm>
            <a:off x="979806" y="1073441"/>
            <a:ext cx="4681959" cy="4740079"/>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82" name="Shape 18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83" name="Shape 18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84" name="Shape 18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5_Blank">
    <p:spTree>
      <p:nvGrpSpPr>
        <p:cNvPr id="185" name="Shape 185"/>
        <p:cNvGrpSpPr/>
        <p:nvPr/>
      </p:nvGrpSpPr>
      <p:grpSpPr>
        <a:xfrm>
          <a:off x="0" y="0"/>
          <a:ext cx="0" cy="0"/>
          <a:chOff x="0" y="0"/>
          <a:chExt cx="0" cy="0"/>
        </a:xfrm>
      </p:grpSpPr>
      <p:sp>
        <p:nvSpPr>
          <p:cNvPr id="186" name="Shape 186"/>
          <p:cNvSpPr/>
          <p:nvPr>
            <p:ph idx="2" type="pic"/>
          </p:nvPr>
        </p:nvSpPr>
        <p:spPr>
          <a:xfrm>
            <a:off x="4951527" y="1472704"/>
            <a:ext cx="6402273" cy="413429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87" name="Shape 18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88" name="Shape 18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89" name="Shape 18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3_Blank">
    <p:spTree>
      <p:nvGrpSpPr>
        <p:cNvPr id="190" name="Shape 190"/>
        <p:cNvGrpSpPr/>
        <p:nvPr/>
      </p:nvGrpSpPr>
      <p:grpSpPr>
        <a:xfrm>
          <a:off x="0" y="0"/>
          <a:ext cx="0" cy="0"/>
          <a:chOff x="0" y="0"/>
          <a:chExt cx="0" cy="0"/>
        </a:xfrm>
      </p:grpSpPr>
      <p:sp>
        <p:nvSpPr>
          <p:cNvPr id="191" name="Shape 191"/>
          <p:cNvSpPr/>
          <p:nvPr>
            <p:ph idx="2" type="pic"/>
          </p:nvPr>
        </p:nvSpPr>
        <p:spPr>
          <a:xfrm>
            <a:off x="6692378" y="673704"/>
            <a:ext cx="4193336" cy="558679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92" name="Shape 19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93" name="Shape 19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94" name="Shape 19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6_Blank">
    <p:spTree>
      <p:nvGrpSpPr>
        <p:cNvPr id="195" name="Shape 195"/>
        <p:cNvGrpSpPr/>
        <p:nvPr/>
      </p:nvGrpSpPr>
      <p:grpSpPr>
        <a:xfrm>
          <a:off x="0" y="0"/>
          <a:ext cx="0" cy="0"/>
          <a:chOff x="0" y="0"/>
          <a:chExt cx="0" cy="0"/>
        </a:xfrm>
      </p:grpSpPr>
      <p:sp>
        <p:nvSpPr>
          <p:cNvPr id="196" name="Shape 196"/>
          <p:cNvSpPr/>
          <p:nvPr>
            <p:ph idx="2" type="pic"/>
          </p:nvPr>
        </p:nvSpPr>
        <p:spPr>
          <a:xfrm>
            <a:off x="6361494" y="1223736"/>
            <a:ext cx="4785307" cy="462413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97" name="Shape 19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98" name="Shape 19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99" name="Shape 19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2_Blank">
    <p:spTree>
      <p:nvGrpSpPr>
        <p:cNvPr id="200" name="Shape 200"/>
        <p:cNvGrpSpPr/>
        <p:nvPr/>
      </p:nvGrpSpPr>
      <p:grpSpPr>
        <a:xfrm>
          <a:off x="0" y="0"/>
          <a:ext cx="0" cy="0"/>
          <a:chOff x="0" y="0"/>
          <a:chExt cx="0" cy="0"/>
        </a:xfrm>
      </p:grpSpPr>
      <p:sp>
        <p:nvSpPr>
          <p:cNvPr id="201" name="Shape 201"/>
          <p:cNvSpPr/>
          <p:nvPr>
            <p:ph idx="2" type="pic"/>
          </p:nvPr>
        </p:nvSpPr>
        <p:spPr>
          <a:xfrm>
            <a:off x="838200" y="928269"/>
            <a:ext cx="5257800" cy="5001461"/>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02" name="Shape 20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03" name="Shape 20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04" name="Shape 20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7_Blank">
    <p:spTree>
      <p:nvGrpSpPr>
        <p:cNvPr id="205" name="Shape 205"/>
        <p:cNvGrpSpPr/>
        <p:nvPr/>
      </p:nvGrpSpPr>
      <p:grpSpPr>
        <a:xfrm>
          <a:off x="0" y="0"/>
          <a:ext cx="0" cy="0"/>
          <a:chOff x="0" y="0"/>
          <a:chExt cx="0" cy="0"/>
        </a:xfrm>
      </p:grpSpPr>
      <p:sp>
        <p:nvSpPr>
          <p:cNvPr id="206" name="Shape 206"/>
          <p:cNvSpPr/>
          <p:nvPr>
            <p:ph idx="2" type="pic"/>
          </p:nvPr>
        </p:nvSpPr>
        <p:spPr>
          <a:xfrm>
            <a:off x="1048572" y="1167314"/>
            <a:ext cx="4808763" cy="433139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07" name="Shape 20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08" name="Shape 20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09" name="Shape 20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8_Blank">
    <p:spTree>
      <p:nvGrpSpPr>
        <p:cNvPr id="210" name="Shape 210"/>
        <p:cNvGrpSpPr/>
        <p:nvPr/>
      </p:nvGrpSpPr>
      <p:grpSpPr>
        <a:xfrm>
          <a:off x="0" y="0"/>
          <a:ext cx="0" cy="0"/>
          <a:chOff x="0" y="0"/>
          <a:chExt cx="0" cy="0"/>
        </a:xfrm>
      </p:grpSpPr>
      <p:sp>
        <p:nvSpPr>
          <p:cNvPr id="211" name="Shape 211"/>
          <p:cNvSpPr/>
          <p:nvPr>
            <p:ph idx="2" type="pic"/>
          </p:nvPr>
        </p:nvSpPr>
        <p:spPr>
          <a:xfrm>
            <a:off x="838200" y="1188363"/>
            <a:ext cx="5159630" cy="466982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12" name="Shape 21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13" name="Shape 21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14" name="Shape 21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3_Blank">
    <p:spTree>
      <p:nvGrpSpPr>
        <p:cNvPr id="215" name="Shape 215"/>
        <p:cNvGrpSpPr/>
        <p:nvPr/>
      </p:nvGrpSpPr>
      <p:grpSpPr>
        <a:xfrm>
          <a:off x="0" y="0"/>
          <a:ext cx="0" cy="0"/>
          <a:chOff x="0" y="0"/>
          <a:chExt cx="0" cy="0"/>
        </a:xfrm>
      </p:grpSpPr>
      <p:sp>
        <p:nvSpPr>
          <p:cNvPr id="216" name="Shape 216"/>
          <p:cNvSpPr/>
          <p:nvPr>
            <p:ph idx="2" type="pic"/>
          </p:nvPr>
        </p:nvSpPr>
        <p:spPr>
          <a:xfrm>
            <a:off x="6575532" y="1261135"/>
            <a:ext cx="4608283" cy="433573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17" name="Shape 21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18" name="Shape 21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19" name="Shape 21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1_Title and Content">
    <p:spTree>
      <p:nvGrpSpPr>
        <p:cNvPr id="30" name="Shape 30"/>
        <p:cNvGrpSpPr/>
        <p:nvPr/>
      </p:nvGrpSpPr>
      <p:grpSpPr>
        <a:xfrm>
          <a:off x="0" y="0"/>
          <a:ext cx="0" cy="0"/>
          <a:chOff x="0" y="0"/>
          <a:chExt cx="0" cy="0"/>
        </a:xfrm>
      </p:grpSpPr>
      <p:sp>
        <p:nvSpPr>
          <p:cNvPr id="31" name="Shape 31"/>
          <p:cNvSpPr/>
          <p:nvPr>
            <p:ph idx="2" type="pic"/>
          </p:nvPr>
        </p:nvSpPr>
        <p:spPr>
          <a:xfrm>
            <a:off x="0" y="0"/>
            <a:ext cx="12192000" cy="4573810"/>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2" name="Shape 3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3" name="Shape 3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4" name="Shape 3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6_Blank">
    <p:spTree>
      <p:nvGrpSpPr>
        <p:cNvPr id="220" name="Shape 220"/>
        <p:cNvGrpSpPr/>
        <p:nvPr/>
      </p:nvGrpSpPr>
      <p:grpSpPr>
        <a:xfrm>
          <a:off x="0" y="0"/>
          <a:ext cx="0" cy="0"/>
          <a:chOff x="0" y="0"/>
          <a:chExt cx="0" cy="0"/>
        </a:xfrm>
      </p:grpSpPr>
      <p:sp>
        <p:nvSpPr>
          <p:cNvPr id="221" name="Shape 221"/>
          <p:cNvSpPr/>
          <p:nvPr>
            <p:ph idx="2" type="pic"/>
          </p:nvPr>
        </p:nvSpPr>
        <p:spPr>
          <a:xfrm>
            <a:off x="838201" y="1035846"/>
            <a:ext cx="5907715" cy="461871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22" name="Shape 22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23" name="Shape 22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24" name="Shape 22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7_Blank">
    <p:spTree>
      <p:nvGrpSpPr>
        <p:cNvPr id="225" name="Shape 225"/>
        <p:cNvGrpSpPr/>
        <p:nvPr/>
      </p:nvGrpSpPr>
      <p:grpSpPr>
        <a:xfrm>
          <a:off x="0" y="0"/>
          <a:ext cx="0" cy="0"/>
          <a:chOff x="0" y="0"/>
          <a:chExt cx="0" cy="0"/>
        </a:xfrm>
      </p:grpSpPr>
      <p:sp>
        <p:nvSpPr>
          <p:cNvPr id="226" name="Shape 226"/>
          <p:cNvSpPr/>
          <p:nvPr>
            <p:ph idx="2" type="pic"/>
          </p:nvPr>
        </p:nvSpPr>
        <p:spPr>
          <a:xfrm>
            <a:off x="787221" y="844437"/>
            <a:ext cx="4830114" cy="5606628"/>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27" name="Shape 22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28" name="Shape 22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29" name="Shape 22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4_Blank">
    <p:spTree>
      <p:nvGrpSpPr>
        <p:cNvPr id="230" name="Shape 230"/>
        <p:cNvGrpSpPr/>
        <p:nvPr/>
      </p:nvGrpSpPr>
      <p:grpSpPr>
        <a:xfrm>
          <a:off x="0" y="0"/>
          <a:ext cx="0" cy="0"/>
          <a:chOff x="0" y="0"/>
          <a:chExt cx="0" cy="0"/>
        </a:xfrm>
      </p:grpSpPr>
      <p:sp>
        <p:nvSpPr>
          <p:cNvPr id="231" name="Shape 231"/>
          <p:cNvSpPr/>
          <p:nvPr>
            <p:ph idx="2" type="pic"/>
          </p:nvPr>
        </p:nvSpPr>
        <p:spPr>
          <a:xfrm>
            <a:off x="1402773" y="672936"/>
            <a:ext cx="3550355" cy="5519709"/>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32" name="Shape 23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33" name="Shape 23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34" name="Shape 23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5_Blank">
    <p:spTree>
      <p:nvGrpSpPr>
        <p:cNvPr id="235" name="Shape 235"/>
        <p:cNvGrpSpPr/>
        <p:nvPr/>
      </p:nvGrpSpPr>
      <p:grpSpPr>
        <a:xfrm>
          <a:off x="0" y="0"/>
          <a:ext cx="0" cy="0"/>
          <a:chOff x="0" y="0"/>
          <a:chExt cx="0" cy="0"/>
        </a:xfrm>
      </p:grpSpPr>
      <p:sp>
        <p:nvSpPr>
          <p:cNvPr id="236" name="Shape 236"/>
          <p:cNvSpPr/>
          <p:nvPr>
            <p:ph idx="2" type="pic"/>
          </p:nvPr>
        </p:nvSpPr>
        <p:spPr>
          <a:xfrm>
            <a:off x="1295022" y="1531033"/>
            <a:ext cx="4344156" cy="4076019"/>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37" name="Shape 23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38" name="Shape 23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39" name="Shape 23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5_Title and Content">
    <p:spTree>
      <p:nvGrpSpPr>
        <p:cNvPr id="240" name="Shape 240"/>
        <p:cNvGrpSpPr/>
        <p:nvPr/>
      </p:nvGrpSpPr>
      <p:grpSpPr>
        <a:xfrm>
          <a:off x="0" y="0"/>
          <a:ext cx="0" cy="0"/>
          <a:chOff x="0" y="0"/>
          <a:chExt cx="0" cy="0"/>
        </a:xfrm>
      </p:grpSpPr>
      <p:sp>
        <p:nvSpPr>
          <p:cNvPr id="241" name="Shape 241"/>
          <p:cNvSpPr/>
          <p:nvPr>
            <p:ph idx="2" type="pic"/>
          </p:nvPr>
        </p:nvSpPr>
        <p:spPr>
          <a:xfrm>
            <a:off x="8250837" y="1048242"/>
            <a:ext cx="3115496" cy="475735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42" name="Shape 242"/>
          <p:cNvSpPr/>
          <p:nvPr>
            <p:ph idx="3" type="pic"/>
          </p:nvPr>
        </p:nvSpPr>
        <p:spPr>
          <a:xfrm>
            <a:off x="4667994" y="1048242"/>
            <a:ext cx="3115496" cy="475735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43" name="Shape 24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44" name="Shape 24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45" name="Shape 24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72_Title and Content">
    <p:spTree>
      <p:nvGrpSpPr>
        <p:cNvPr id="246" name="Shape 246"/>
        <p:cNvGrpSpPr/>
        <p:nvPr/>
      </p:nvGrpSpPr>
      <p:grpSpPr>
        <a:xfrm>
          <a:off x="0" y="0"/>
          <a:ext cx="0" cy="0"/>
          <a:chOff x="0" y="0"/>
          <a:chExt cx="0" cy="0"/>
        </a:xfrm>
      </p:grpSpPr>
      <p:sp>
        <p:nvSpPr>
          <p:cNvPr id="247" name="Shape 247"/>
          <p:cNvSpPr/>
          <p:nvPr>
            <p:ph idx="2" type="pic"/>
          </p:nvPr>
        </p:nvSpPr>
        <p:spPr>
          <a:xfrm>
            <a:off x="4667993" y="1048242"/>
            <a:ext cx="6698339" cy="475735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48" name="Shape 24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49" name="Shape 24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50" name="Shape 250"/>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71_Title and Content">
    <p:spTree>
      <p:nvGrpSpPr>
        <p:cNvPr id="251" name="Shape 251"/>
        <p:cNvGrpSpPr/>
        <p:nvPr/>
      </p:nvGrpSpPr>
      <p:grpSpPr>
        <a:xfrm>
          <a:off x="0" y="0"/>
          <a:ext cx="0" cy="0"/>
          <a:chOff x="0" y="0"/>
          <a:chExt cx="0" cy="0"/>
        </a:xfrm>
      </p:grpSpPr>
      <p:sp>
        <p:nvSpPr>
          <p:cNvPr id="252" name="Shape 252"/>
          <p:cNvSpPr/>
          <p:nvPr>
            <p:ph idx="2" type="pic"/>
          </p:nvPr>
        </p:nvSpPr>
        <p:spPr>
          <a:xfrm>
            <a:off x="6395414" y="2226040"/>
            <a:ext cx="4334934" cy="307427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53" name="Shape 253"/>
          <p:cNvSpPr/>
          <p:nvPr>
            <p:ph idx="3" type="pic"/>
          </p:nvPr>
        </p:nvSpPr>
        <p:spPr>
          <a:xfrm>
            <a:off x="1461650" y="2226040"/>
            <a:ext cx="4334934" cy="307427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54" name="Shape 254"/>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55" name="Shape 255"/>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56" name="Shape 256"/>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73_Title and Content">
    <p:spTree>
      <p:nvGrpSpPr>
        <p:cNvPr id="257" name="Shape 257"/>
        <p:cNvGrpSpPr/>
        <p:nvPr/>
      </p:nvGrpSpPr>
      <p:grpSpPr>
        <a:xfrm>
          <a:off x="0" y="0"/>
          <a:ext cx="0" cy="0"/>
          <a:chOff x="0" y="0"/>
          <a:chExt cx="0" cy="0"/>
        </a:xfrm>
      </p:grpSpPr>
      <p:sp>
        <p:nvSpPr>
          <p:cNvPr id="258" name="Shape 258"/>
          <p:cNvSpPr/>
          <p:nvPr>
            <p:ph idx="2" type="pic"/>
          </p:nvPr>
        </p:nvSpPr>
        <p:spPr>
          <a:xfrm>
            <a:off x="8031980" y="2210638"/>
            <a:ext cx="3321818" cy="2446349"/>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59" name="Shape 259"/>
          <p:cNvSpPr/>
          <p:nvPr>
            <p:ph idx="3" type="pic"/>
          </p:nvPr>
        </p:nvSpPr>
        <p:spPr>
          <a:xfrm>
            <a:off x="4435090" y="2210638"/>
            <a:ext cx="3321818" cy="2446349"/>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60" name="Shape 260"/>
          <p:cNvSpPr/>
          <p:nvPr>
            <p:ph idx="4" type="pic"/>
          </p:nvPr>
        </p:nvSpPr>
        <p:spPr>
          <a:xfrm>
            <a:off x="838200" y="2210638"/>
            <a:ext cx="3321818" cy="2446349"/>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61" name="Shape 26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62" name="Shape 26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63" name="Shape 26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5_Title and Content">
    <p:spTree>
      <p:nvGrpSpPr>
        <p:cNvPr id="264" name="Shape 264"/>
        <p:cNvGrpSpPr/>
        <p:nvPr/>
      </p:nvGrpSpPr>
      <p:grpSpPr>
        <a:xfrm>
          <a:off x="0" y="0"/>
          <a:ext cx="0" cy="0"/>
          <a:chOff x="0" y="0"/>
          <a:chExt cx="0" cy="0"/>
        </a:xfrm>
      </p:grpSpPr>
      <p:sp>
        <p:nvSpPr>
          <p:cNvPr id="265" name="Shape 265"/>
          <p:cNvSpPr/>
          <p:nvPr>
            <p:ph idx="2" type="pic"/>
          </p:nvPr>
        </p:nvSpPr>
        <p:spPr>
          <a:xfrm>
            <a:off x="4382125" y="0"/>
            <a:ext cx="3427750" cy="68580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66" name="Shape 26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67" name="Shape 26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68" name="Shape 26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_Title Slide">
    <p:spTree>
      <p:nvGrpSpPr>
        <p:cNvPr id="269" name="Shape 269"/>
        <p:cNvGrpSpPr/>
        <p:nvPr/>
      </p:nvGrpSpPr>
      <p:grpSpPr>
        <a:xfrm>
          <a:off x="0" y="0"/>
          <a:ext cx="0" cy="0"/>
          <a:chOff x="0" y="0"/>
          <a:chExt cx="0" cy="0"/>
        </a:xfrm>
      </p:grpSpPr>
      <p:sp>
        <p:nvSpPr>
          <p:cNvPr id="270" name="Shape 270"/>
          <p:cNvSpPr/>
          <p:nvPr>
            <p:ph idx="2" type="pic"/>
          </p:nvPr>
        </p:nvSpPr>
        <p:spPr>
          <a:xfrm>
            <a:off x="838200" y="922532"/>
            <a:ext cx="4862987" cy="5256776"/>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71" name="Shape 27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72" name="Shape 27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73" name="Shape 27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2_Title and Content">
    <p:spTree>
      <p:nvGrpSpPr>
        <p:cNvPr id="35" name="Shape 35"/>
        <p:cNvGrpSpPr/>
        <p:nvPr/>
      </p:nvGrpSpPr>
      <p:grpSpPr>
        <a:xfrm>
          <a:off x="0" y="0"/>
          <a:ext cx="0" cy="0"/>
          <a:chOff x="0" y="0"/>
          <a:chExt cx="0" cy="0"/>
        </a:xfrm>
      </p:grpSpPr>
      <p:sp>
        <p:nvSpPr>
          <p:cNvPr id="36" name="Shape 36"/>
          <p:cNvSpPr/>
          <p:nvPr>
            <p:ph idx="2" type="pic"/>
          </p:nvPr>
        </p:nvSpPr>
        <p:spPr>
          <a:xfrm>
            <a:off x="0" y="0"/>
            <a:ext cx="12192000" cy="5477490"/>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7" name="Shape 3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8" name="Shape 3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9" name="Shape 3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6_Title and Content">
    <p:spTree>
      <p:nvGrpSpPr>
        <p:cNvPr id="274" name="Shape 274"/>
        <p:cNvGrpSpPr/>
        <p:nvPr/>
      </p:nvGrpSpPr>
      <p:grpSpPr>
        <a:xfrm>
          <a:off x="0" y="0"/>
          <a:ext cx="0" cy="0"/>
          <a:chOff x="0" y="0"/>
          <a:chExt cx="0" cy="0"/>
        </a:xfrm>
      </p:grpSpPr>
      <p:sp>
        <p:nvSpPr>
          <p:cNvPr id="275" name="Shape 275"/>
          <p:cNvSpPr/>
          <p:nvPr>
            <p:ph idx="2" type="pic"/>
          </p:nvPr>
        </p:nvSpPr>
        <p:spPr>
          <a:xfrm>
            <a:off x="6570844" y="884149"/>
            <a:ext cx="4412004" cy="508970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76" name="Shape 27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77" name="Shape 27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78" name="Shape 27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7_Title and Content">
    <p:spTree>
      <p:nvGrpSpPr>
        <p:cNvPr id="279" name="Shape 279"/>
        <p:cNvGrpSpPr/>
        <p:nvPr/>
      </p:nvGrpSpPr>
      <p:grpSpPr>
        <a:xfrm>
          <a:off x="0" y="0"/>
          <a:ext cx="0" cy="0"/>
          <a:chOff x="0" y="0"/>
          <a:chExt cx="0" cy="0"/>
        </a:xfrm>
      </p:grpSpPr>
      <p:sp>
        <p:nvSpPr>
          <p:cNvPr id="280" name="Shape 280"/>
          <p:cNvSpPr/>
          <p:nvPr>
            <p:ph idx="2" type="pic"/>
          </p:nvPr>
        </p:nvSpPr>
        <p:spPr>
          <a:xfrm>
            <a:off x="6322979" y="1112104"/>
            <a:ext cx="4907728" cy="459672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81" name="Shape 28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82" name="Shape 28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83" name="Shape 28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3_Title Slide">
    <p:spTree>
      <p:nvGrpSpPr>
        <p:cNvPr id="284" name="Shape 284"/>
        <p:cNvGrpSpPr/>
        <p:nvPr/>
      </p:nvGrpSpPr>
      <p:grpSpPr>
        <a:xfrm>
          <a:off x="0" y="0"/>
          <a:ext cx="0" cy="0"/>
          <a:chOff x="0" y="0"/>
          <a:chExt cx="0" cy="0"/>
        </a:xfrm>
      </p:grpSpPr>
      <p:sp>
        <p:nvSpPr>
          <p:cNvPr id="285" name="Shape 28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86" name="Shape 28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87" name="Shape 28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288" name="Shape 288"/>
          <p:cNvSpPr/>
          <p:nvPr>
            <p:ph idx="2" type="pic"/>
          </p:nvPr>
        </p:nvSpPr>
        <p:spPr>
          <a:xfrm>
            <a:off x="0" y="0"/>
            <a:ext cx="12192000" cy="68580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2_Title and Content">
    <p:spTree>
      <p:nvGrpSpPr>
        <p:cNvPr id="289" name="Shape 289"/>
        <p:cNvGrpSpPr/>
        <p:nvPr/>
      </p:nvGrpSpPr>
      <p:grpSpPr>
        <a:xfrm>
          <a:off x="0" y="0"/>
          <a:ext cx="0" cy="0"/>
          <a:chOff x="0" y="0"/>
          <a:chExt cx="0" cy="0"/>
        </a:xfrm>
      </p:grpSpPr>
      <p:sp>
        <p:nvSpPr>
          <p:cNvPr id="290" name="Shape 290"/>
          <p:cNvSpPr/>
          <p:nvPr>
            <p:ph idx="2" type="pic"/>
          </p:nvPr>
        </p:nvSpPr>
        <p:spPr>
          <a:xfrm>
            <a:off x="0" y="0"/>
            <a:ext cx="5770605" cy="68580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91" name="Shape 29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92" name="Shape 29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93" name="Shape 29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3_Title and Content">
    <p:spTree>
      <p:nvGrpSpPr>
        <p:cNvPr id="294" name="Shape 294"/>
        <p:cNvGrpSpPr/>
        <p:nvPr/>
      </p:nvGrpSpPr>
      <p:grpSpPr>
        <a:xfrm>
          <a:off x="0" y="0"/>
          <a:ext cx="0" cy="0"/>
          <a:chOff x="0" y="0"/>
          <a:chExt cx="0" cy="0"/>
        </a:xfrm>
      </p:grpSpPr>
      <p:sp>
        <p:nvSpPr>
          <p:cNvPr id="295" name="Shape 295"/>
          <p:cNvSpPr/>
          <p:nvPr>
            <p:ph idx="2" type="pic"/>
          </p:nvPr>
        </p:nvSpPr>
        <p:spPr>
          <a:xfrm>
            <a:off x="6421396" y="0"/>
            <a:ext cx="5770605" cy="68580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296" name="Shape 29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97" name="Shape 29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298" name="Shape 29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5_Title and Content">
    <p:spTree>
      <p:nvGrpSpPr>
        <p:cNvPr id="299" name="Shape 299"/>
        <p:cNvGrpSpPr/>
        <p:nvPr/>
      </p:nvGrpSpPr>
      <p:grpSpPr>
        <a:xfrm>
          <a:off x="0" y="0"/>
          <a:ext cx="0" cy="0"/>
          <a:chOff x="0" y="0"/>
          <a:chExt cx="0" cy="0"/>
        </a:xfrm>
      </p:grpSpPr>
      <p:sp>
        <p:nvSpPr>
          <p:cNvPr id="300" name="Shape 300"/>
          <p:cNvSpPr/>
          <p:nvPr>
            <p:ph idx="2" type="pic"/>
          </p:nvPr>
        </p:nvSpPr>
        <p:spPr>
          <a:xfrm>
            <a:off x="5039872" y="-687"/>
            <a:ext cx="7152130" cy="685868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01" name="Shape 30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02" name="Shape 30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4_Title and Content">
    <p:spTree>
      <p:nvGrpSpPr>
        <p:cNvPr id="303" name="Shape 303"/>
        <p:cNvGrpSpPr/>
        <p:nvPr/>
      </p:nvGrpSpPr>
      <p:grpSpPr>
        <a:xfrm>
          <a:off x="0" y="0"/>
          <a:ext cx="0" cy="0"/>
          <a:chOff x="0" y="0"/>
          <a:chExt cx="0" cy="0"/>
        </a:xfrm>
      </p:grpSpPr>
      <p:sp>
        <p:nvSpPr>
          <p:cNvPr id="304" name="Shape 304"/>
          <p:cNvSpPr/>
          <p:nvPr>
            <p:ph idx="2" type="pic"/>
          </p:nvPr>
        </p:nvSpPr>
        <p:spPr>
          <a:xfrm>
            <a:off x="0" y="-1070"/>
            <a:ext cx="7152177" cy="685907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05" name="Shape 30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06" name="Shape 30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07" name="Shape 30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6_Title and Content">
    <p:spTree>
      <p:nvGrpSpPr>
        <p:cNvPr id="308" name="Shape 308"/>
        <p:cNvGrpSpPr/>
        <p:nvPr/>
      </p:nvGrpSpPr>
      <p:grpSpPr>
        <a:xfrm>
          <a:off x="0" y="0"/>
          <a:ext cx="0" cy="0"/>
          <a:chOff x="0" y="0"/>
          <a:chExt cx="0" cy="0"/>
        </a:xfrm>
      </p:grpSpPr>
      <p:sp>
        <p:nvSpPr>
          <p:cNvPr id="309" name="Shape 30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10" name="Shape 31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11" name="Shape 31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312" name="Shape 312"/>
          <p:cNvSpPr/>
          <p:nvPr>
            <p:ph idx="2" type="pic"/>
          </p:nvPr>
        </p:nvSpPr>
        <p:spPr>
          <a:xfrm>
            <a:off x="284051" y="2"/>
            <a:ext cx="6096459" cy="6857999"/>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7_Title and Content">
    <p:spTree>
      <p:nvGrpSpPr>
        <p:cNvPr id="313" name="Shape 313"/>
        <p:cNvGrpSpPr/>
        <p:nvPr/>
      </p:nvGrpSpPr>
      <p:grpSpPr>
        <a:xfrm>
          <a:off x="0" y="0"/>
          <a:ext cx="0" cy="0"/>
          <a:chOff x="0" y="0"/>
          <a:chExt cx="0" cy="0"/>
        </a:xfrm>
      </p:grpSpPr>
      <p:sp>
        <p:nvSpPr>
          <p:cNvPr id="314" name="Shape 314"/>
          <p:cNvSpPr/>
          <p:nvPr>
            <p:ph idx="2" type="pic"/>
          </p:nvPr>
        </p:nvSpPr>
        <p:spPr>
          <a:xfrm>
            <a:off x="5554514" y="0"/>
            <a:ext cx="6065987" cy="6858000"/>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15" name="Shape 31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16" name="Shape 31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17" name="Shape 31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5_Blank">
    <p:spTree>
      <p:nvGrpSpPr>
        <p:cNvPr id="318" name="Shape 318"/>
        <p:cNvGrpSpPr/>
        <p:nvPr/>
      </p:nvGrpSpPr>
      <p:grpSpPr>
        <a:xfrm>
          <a:off x="0" y="0"/>
          <a:ext cx="0" cy="0"/>
          <a:chOff x="0" y="0"/>
          <a:chExt cx="0" cy="0"/>
        </a:xfrm>
      </p:grpSpPr>
      <p:sp>
        <p:nvSpPr>
          <p:cNvPr id="319" name="Shape 319"/>
          <p:cNvSpPr/>
          <p:nvPr>
            <p:ph idx="2" type="pic"/>
          </p:nvPr>
        </p:nvSpPr>
        <p:spPr>
          <a:xfrm>
            <a:off x="1304081" y="1"/>
            <a:ext cx="3048230" cy="3429001"/>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20" name="Shape 32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21" name="Shape 32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22" name="Shape 32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323" name="Shape 323"/>
          <p:cNvSpPr/>
          <p:nvPr>
            <p:ph idx="3" type="pic"/>
          </p:nvPr>
        </p:nvSpPr>
        <p:spPr>
          <a:xfrm>
            <a:off x="2213548" y="3428999"/>
            <a:ext cx="3048230" cy="3429001"/>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24" name="Shape 324"/>
          <p:cNvSpPr/>
          <p:nvPr>
            <p:ph idx="4" type="pic"/>
          </p:nvPr>
        </p:nvSpPr>
        <p:spPr>
          <a:xfrm>
            <a:off x="3280463" y="0"/>
            <a:ext cx="3048230" cy="3429001"/>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25" name="Shape 325"/>
          <p:cNvSpPr/>
          <p:nvPr>
            <p:ph idx="5" type="pic"/>
          </p:nvPr>
        </p:nvSpPr>
        <p:spPr>
          <a:xfrm>
            <a:off x="232233" y="3428999"/>
            <a:ext cx="3048230" cy="3429001"/>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1_Title Slide">
    <p:spTree>
      <p:nvGrpSpPr>
        <p:cNvPr id="40" name="Shape 40"/>
        <p:cNvGrpSpPr/>
        <p:nvPr/>
      </p:nvGrpSpPr>
      <p:grpSpPr>
        <a:xfrm>
          <a:off x="0" y="0"/>
          <a:ext cx="0" cy="0"/>
          <a:chOff x="0" y="0"/>
          <a:chExt cx="0" cy="0"/>
        </a:xfrm>
      </p:grpSpPr>
      <p:sp>
        <p:nvSpPr>
          <p:cNvPr id="41" name="Shape 4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2" name="Shape 4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3" name="Shape 4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44" name="Shape 44"/>
          <p:cNvSpPr/>
          <p:nvPr>
            <p:ph idx="2" type="pic"/>
          </p:nvPr>
        </p:nvSpPr>
        <p:spPr>
          <a:xfrm>
            <a:off x="6556918" y="0"/>
            <a:ext cx="5635083" cy="68580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6_Blank">
    <p:spTree>
      <p:nvGrpSpPr>
        <p:cNvPr id="326" name="Shape 326"/>
        <p:cNvGrpSpPr/>
        <p:nvPr/>
      </p:nvGrpSpPr>
      <p:grpSpPr>
        <a:xfrm>
          <a:off x="0" y="0"/>
          <a:ext cx="0" cy="0"/>
          <a:chOff x="0" y="0"/>
          <a:chExt cx="0" cy="0"/>
        </a:xfrm>
      </p:grpSpPr>
      <p:sp>
        <p:nvSpPr>
          <p:cNvPr id="327" name="Shape 327"/>
          <p:cNvSpPr/>
          <p:nvPr>
            <p:ph idx="2" type="pic"/>
          </p:nvPr>
        </p:nvSpPr>
        <p:spPr>
          <a:xfrm>
            <a:off x="6795711" y="1"/>
            <a:ext cx="3048230" cy="3429001"/>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28" name="Shape 32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29" name="Shape 32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30" name="Shape 330"/>
          <p:cNvSpPr/>
          <p:nvPr>
            <p:ph idx="3" type="pic"/>
          </p:nvPr>
        </p:nvSpPr>
        <p:spPr>
          <a:xfrm>
            <a:off x="7705178" y="3428999"/>
            <a:ext cx="3048230" cy="3429001"/>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31" name="Shape 331"/>
          <p:cNvSpPr/>
          <p:nvPr>
            <p:ph idx="4" type="pic"/>
          </p:nvPr>
        </p:nvSpPr>
        <p:spPr>
          <a:xfrm>
            <a:off x="8772093" y="0"/>
            <a:ext cx="3048230" cy="3429001"/>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32" name="Shape 332"/>
          <p:cNvSpPr/>
          <p:nvPr>
            <p:ph idx="5" type="pic"/>
          </p:nvPr>
        </p:nvSpPr>
        <p:spPr>
          <a:xfrm>
            <a:off x="5723863" y="3428999"/>
            <a:ext cx="3048230" cy="3429001"/>
          </a:xfrm>
          <a:prstGeom prst="rect">
            <a:avLst/>
          </a:prstGeom>
          <a:solidFill>
            <a:srgbClr val="F2F2F2"/>
          </a:solidFill>
          <a:ln>
            <a:noFill/>
          </a:ln>
        </p:spPr>
        <p:txBody>
          <a:bodyPr anchorCtr="0" anchor="t" bIns="91425" lIns="91425" rIns="91425" wrap="square" tIns="91425"/>
          <a:lstStyle>
            <a:lvl1pPr indent="-127000" lvl="0" marL="228600" marR="0" rtl="0" algn="l">
              <a:lnSpc>
                <a:spcPct val="90000"/>
              </a:lnSpc>
              <a:spcBef>
                <a:spcPts val="1000"/>
              </a:spcBef>
              <a:buClr>
                <a:schemeClr val="dk1"/>
              </a:buClr>
              <a:buSzPct val="100000"/>
              <a:buFont typeface="Arial"/>
              <a:buChar char="•"/>
              <a:defRPr b="0" i="0" sz="16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7_Blank">
    <p:spTree>
      <p:nvGrpSpPr>
        <p:cNvPr id="333" name="Shape 333"/>
        <p:cNvGrpSpPr/>
        <p:nvPr/>
      </p:nvGrpSpPr>
      <p:grpSpPr>
        <a:xfrm>
          <a:off x="0" y="0"/>
          <a:ext cx="0" cy="0"/>
          <a:chOff x="0" y="0"/>
          <a:chExt cx="0" cy="0"/>
        </a:xfrm>
      </p:grpSpPr>
      <p:sp>
        <p:nvSpPr>
          <p:cNvPr id="334" name="Shape 334"/>
          <p:cNvSpPr/>
          <p:nvPr>
            <p:ph idx="2" type="pic"/>
          </p:nvPr>
        </p:nvSpPr>
        <p:spPr>
          <a:xfrm>
            <a:off x="2908659" y="2627746"/>
            <a:ext cx="3690924" cy="4230255"/>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35" name="Shape 33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36" name="Shape 33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37" name="Shape 33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338" name="Shape 338"/>
          <p:cNvSpPr/>
          <p:nvPr>
            <p:ph idx="3" type="pic"/>
          </p:nvPr>
        </p:nvSpPr>
        <p:spPr>
          <a:xfrm>
            <a:off x="609600" y="1"/>
            <a:ext cx="3690924" cy="4230255"/>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39" name="Shape 339"/>
          <p:cNvSpPr/>
          <p:nvPr>
            <p:ph idx="4" type="pic"/>
          </p:nvPr>
        </p:nvSpPr>
        <p:spPr>
          <a:xfrm>
            <a:off x="1907892" y="993914"/>
            <a:ext cx="3690924" cy="4230255"/>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1_Blank">
    <p:spTree>
      <p:nvGrpSpPr>
        <p:cNvPr id="340" name="Shape 340"/>
        <p:cNvGrpSpPr/>
        <p:nvPr/>
      </p:nvGrpSpPr>
      <p:grpSpPr>
        <a:xfrm>
          <a:off x="0" y="0"/>
          <a:ext cx="0" cy="0"/>
          <a:chOff x="0" y="0"/>
          <a:chExt cx="0" cy="0"/>
        </a:xfrm>
      </p:grpSpPr>
      <p:sp>
        <p:nvSpPr>
          <p:cNvPr id="341" name="Shape 341"/>
          <p:cNvSpPr/>
          <p:nvPr>
            <p:ph idx="2" type="pic"/>
          </p:nvPr>
        </p:nvSpPr>
        <p:spPr>
          <a:xfrm>
            <a:off x="5774725" y="2627746"/>
            <a:ext cx="3690923" cy="4230255"/>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42" name="Shape 342"/>
          <p:cNvSpPr/>
          <p:nvPr>
            <p:ph idx="3" type="pic"/>
          </p:nvPr>
        </p:nvSpPr>
        <p:spPr>
          <a:xfrm>
            <a:off x="6775492" y="993914"/>
            <a:ext cx="3690923" cy="4230255"/>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43" name="Shape 343"/>
          <p:cNvSpPr/>
          <p:nvPr>
            <p:ph idx="4" type="pic"/>
          </p:nvPr>
        </p:nvSpPr>
        <p:spPr>
          <a:xfrm>
            <a:off x="8073784" y="1"/>
            <a:ext cx="3690923" cy="4230255"/>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44" name="Shape 344"/>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45" name="Shape 345"/>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46" name="Shape 346"/>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4_Blank">
    <p:spTree>
      <p:nvGrpSpPr>
        <p:cNvPr id="347" name="Shape 347"/>
        <p:cNvGrpSpPr/>
        <p:nvPr/>
      </p:nvGrpSpPr>
      <p:grpSpPr>
        <a:xfrm>
          <a:off x="0" y="0"/>
          <a:ext cx="0" cy="0"/>
          <a:chOff x="0" y="0"/>
          <a:chExt cx="0" cy="0"/>
        </a:xfrm>
      </p:grpSpPr>
      <p:sp>
        <p:nvSpPr>
          <p:cNvPr id="348" name="Shape 348"/>
          <p:cNvSpPr/>
          <p:nvPr>
            <p:ph idx="2" type="pic"/>
          </p:nvPr>
        </p:nvSpPr>
        <p:spPr>
          <a:xfrm>
            <a:off x="2182231" y="3678244"/>
            <a:ext cx="2554607" cy="255460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49" name="Shape 34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50" name="Shape 35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51" name="Shape 35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352" name="Shape 352"/>
          <p:cNvSpPr/>
          <p:nvPr>
            <p:ph idx="3" type="pic"/>
          </p:nvPr>
        </p:nvSpPr>
        <p:spPr>
          <a:xfrm>
            <a:off x="2182230" y="990184"/>
            <a:ext cx="2554607" cy="2554608"/>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53" name="Shape 353"/>
          <p:cNvSpPr/>
          <p:nvPr>
            <p:ph idx="4" type="pic"/>
          </p:nvPr>
        </p:nvSpPr>
        <p:spPr>
          <a:xfrm>
            <a:off x="3526261" y="2334214"/>
            <a:ext cx="2554607" cy="255460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54" name="Shape 354"/>
          <p:cNvSpPr/>
          <p:nvPr>
            <p:ph idx="5" type="pic"/>
          </p:nvPr>
        </p:nvSpPr>
        <p:spPr>
          <a:xfrm>
            <a:off x="838200" y="2334215"/>
            <a:ext cx="2554607" cy="255460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8_Blank">
    <p:spTree>
      <p:nvGrpSpPr>
        <p:cNvPr id="355" name="Shape 355"/>
        <p:cNvGrpSpPr/>
        <p:nvPr/>
      </p:nvGrpSpPr>
      <p:grpSpPr>
        <a:xfrm>
          <a:off x="0" y="0"/>
          <a:ext cx="0" cy="0"/>
          <a:chOff x="0" y="0"/>
          <a:chExt cx="0" cy="0"/>
        </a:xfrm>
      </p:grpSpPr>
      <p:sp>
        <p:nvSpPr>
          <p:cNvPr id="356" name="Shape 35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57" name="Shape 35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58" name="Shape 35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359" name="Shape 359"/>
          <p:cNvSpPr/>
          <p:nvPr>
            <p:ph idx="2" type="pic"/>
          </p:nvPr>
        </p:nvSpPr>
        <p:spPr>
          <a:xfrm>
            <a:off x="1314099" y="2612"/>
            <a:ext cx="3028532" cy="1512041"/>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60" name="Shape 360"/>
          <p:cNvSpPr/>
          <p:nvPr>
            <p:ph idx="3" type="pic"/>
          </p:nvPr>
        </p:nvSpPr>
        <p:spPr>
          <a:xfrm>
            <a:off x="4581734" y="2611"/>
            <a:ext cx="3028532" cy="1512041"/>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61" name="Shape 361"/>
          <p:cNvSpPr/>
          <p:nvPr>
            <p:ph idx="4" type="pic"/>
          </p:nvPr>
        </p:nvSpPr>
        <p:spPr>
          <a:xfrm>
            <a:off x="7849369" y="-12355"/>
            <a:ext cx="3028532" cy="1512041"/>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62" name="Shape 362"/>
          <p:cNvSpPr/>
          <p:nvPr>
            <p:ph idx="5" type="pic"/>
          </p:nvPr>
        </p:nvSpPr>
        <p:spPr>
          <a:xfrm>
            <a:off x="2951925" y="101624"/>
            <a:ext cx="3044318" cy="3044318"/>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63" name="Shape 363"/>
          <p:cNvSpPr/>
          <p:nvPr>
            <p:ph idx="6" type="pic"/>
          </p:nvPr>
        </p:nvSpPr>
        <p:spPr>
          <a:xfrm>
            <a:off x="6211541" y="101624"/>
            <a:ext cx="3044318" cy="3044318"/>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64" name="Shape 364"/>
          <p:cNvSpPr/>
          <p:nvPr>
            <p:ph idx="7" type="pic"/>
          </p:nvPr>
        </p:nvSpPr>
        <p:spPr>
          <a:xfrm>
            <a:off x="4581734" y="1734616"/>
            <a:ext cx="3044318" cy="3044318"/>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9_Blank">
    <p:spTree>
      <p:nvGrpSpPr>
        <p:cNvPr id="365" name="Shape 365"/>
        <p:cNvGrpSpPr/>
        <p:nvPr/>
      </p:nvGrpSpPr>
      <p:grpSpPr>
        <a:xfrm>
          <a:off x="0" y="0"/>
          <a:ext cx="0" cy="0"/>
          <a:chOff x="0" y="0"/>
          <a:chExt cx="0" cy="0"/>
        </a:xfrm>
      </p:grpSpPr>
      <p:sp>
        <p:nvSpPr>
          <p:cNvPr id="366" name="Shape 36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67" name="Shape 36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68" name="Shape 36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369" name="Shape 369"/>
          <p:cNvSpPr/>
          <p:nvPr>
            <p:ph idx="2" type="pic"/>
          </p:nvPr>
        </p:nvSpPr>
        <p:spPr>
          <a:xfrm>
            <a:off x="1314099" y="0"/>
            <a:ext cx="9563802" cy="4791290"/>
          </a:xfrm>
          <a:prstGeom prst="rect">
            <a:avLst/>
          </a:prstGeom>
          <a:solidFill>
            <a:srgbClr val="F2F2F2"/>
          </a:solidFill>
          <a:ln>
            <a:noFill/>
          </a:ln>
        </p:spPr>
        <p:txBody>
          <a:bodyPr anchorCtr="0" anchor="t" bIns="91425" lIns="91425" rIns="91425" wrap="square" tIns="91425"/>
          <a:lstStyle>
            <a:lvl1pPr indent="-101600" lvl="0" marL="228600" marR="0" rtl="0" algn="l">
              <a:lnSpc>
                <a:spcPct val="90000"/>
              </a:lnSpc>
              <a:spcBef>
                <a:spcPts val="10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8_Title and Content">
    <p:spTree>
      <p:nvGrpSpPr>
        <p:cNvPr id="370" name="Shape 370"/>
        <p:cNvGrpSpPr/>
        <p:nvPr/>
      </p:nvGrpSpPr>
      <p:grpSpPr>
        <a:xfrm>
          <a:off x="0" y="0"/>
          <a:ext cx="0" cy="0"/>
          <a:chOff x="0" y="0"/>
          <a:chExt cx="0" cy="0"/>
        </a:xfrm>
      </p:grpSpPr>
      <p:sp>
        <p:nvSpPr>
          <p:cNvPr id="371" name="Shape 371"/>
          <p:cNvSpPr/>
          <p:nvPr>
            <p:ph idx="2" type="pic"/>
          </p:nvPr>
        </p:nvSpPr>
        <p:spPr>
          <a:xfrm>
            <a:off x="-88697" y="0"/>
            <a:ext cx="8882416" cy="5488036"/>
          </a:xfrm>
          <a:prstGeom prst="rect">
            <a:avLst/>
          </a:prstGeom>
          <a:solidFill>
            <a:srgbClr val="F2F2F2"/>
          </a:solidFill>
          <a:ln>
            <a:noFill/>
          </a:ln>
        </p:spPr>
        <p:txBody>
          <a:bodyPr anchorCtr="0" anchor="t" bIns="91425" lIns="91425" rIns="91425" wrap="square" tIns="91425"/>
          <a:lstStyle>
            <a:lvl1pPr indent="-101600" lvl="0" marL="228600" marR="0" rtl="0" algn="l">
              <a:lnSpc>
                <a:spcPct val="90000"/>
              </a:lnSpc>
              <a:spcBef>
                <a:spcPts val="10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72" name="Shape 37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73" name="Shape 37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74" name="Shape 37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0_Title and Content">
    <p:spTree>
      <p:nvGrpSpPr>
        <p:cNvPr id="375" name="Shape 375"/>
        <p:cNvGrpSpPr/>
        <p:nvPr/>
      </p:nvGrpSpPr>
      <p:grpSpPr>
        <a:xfrm>
          <a:off x="0" y="0"/>
          <a:ext cx="0" cy="0"/>
          <a:chOff x="0" y="0"/>
          <a:chExt cx="0" cy="0"/>
        </a:xfrm>
      </p:grpSpPr>
      <p:sp>
        <p:nvSpPr>
          <p:cNvPr id="376" name="Shape 376"/>
          <p:cNvSpPr/>
          <p:nvPr>
            <p:ph idx="2" type="pic"/>
          </p:nvPr>
        </p:nvSpPr>
        <p:spPr>
          <a:xfrm>
            <a:off x="3625527" y="0"/>
            <a:ext cx="8587261" cy="5488036"/>
          </a:xfrm>
          <a:prstGeom prst="rect">
            <a:avLst/>
          </a:prstGeom>
          <a:solidFill>
            <a:srgbClr val="F2F2F2"/>
          </a:solidFill>
          <a:ln>
            <a:noFill/>
          </a:ln>
        </p:spPr>
        <p:txBody>
          <a:bodyPr anchorCtr="0" anchor="t" bIns="91425" lIns="91425" rIns="91425" wrap="square" tIns="91425"/>
          <a:lstStyle>
            <a:lvl1pPr indent="-101600" lvl="0" marL="228600" marR="0" rtl="0" algn="l">
              <a:lnSpc>
                <a:spcPct val="90000"/>
              </a:lnSpc>
              <a:spcBef>
                <a:spcPts val="10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77" name="Shape 37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78" name="Shape 37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3_Blank">
    <p:spTree>
      <p:nvGrpSpPr>
        <p:cNvPr id="379" name="Shape 379"/>
        <p:cNvGrpSpPr/>
        <p:nvPr/>
      </p:nvGrpSpPr>
      <p:grpSpPr>
        <a:xfrm>
          <a:off x="0" y="0"/>
          <a:ext cx="0" cy="0"/>
          <a:chOff x="0" y="0"/>
          <a:chExt cx="0" cy="0"/>
        </a:xfrm>
      </p:grpSpPr>
      <p:sp>
        <p:nvSpPr>
          <p:cNvPr id="380" name="Shape 380"/>
          <p:cNvSpPr/>
          <p:nvPr>
            <p:ph idx="2" type="pic"/>
          </p:nvPr>
        </p:nvSpPr>
        <p:spPr>
          <a:xfrm>
            <a:off x="6184900" y="0"/>
            <a:ext cx="2527300" cy="42545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81" name="Shape 381"/>
          <p:cNvSpPr/>
          <p:nvPr>
            <p:ph idx="3" type="pic"/>
          </p:nvPr>
        </p:nvSpPr>
        <p:spPr>
          <a:xfrm>
            <a:off x="8826500" y="0"/>
            <a:ext cx="2527300" cy="24765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82" name="Shape 382"/>
          <p:cNvSpPr/>
          <p:nvPr>
            <p:ph idx="4" type="pic"/>
          </p:nvPr>
        </p:nvSpPr>
        <p:spPr>
          <a:xfrm>
            <a:off x="6184900" y="4381500"/>
            <a:ext cx="2527300" cy="24765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83" name="Shape 383"/>
          <p:cNvSpPr/>
          <p:nvPr>
            <p:ph idx="5" type="pic"/>
          </p:nvPr>
        </p:nvSpPr>
        <p:spPr>
          <a:xfrm>
            <a:off x="8826500" y="2603500"/>
            <a:ext cx="2527300" cy="42545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84" name="Shape 384"/>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85" name="Shape 385"/>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86" name="Shape 386"/>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6_Blank">
    <p:spTree>
      <p:nvGrpSpPr>
        <p:cNvPr id="387" name="Shape 387"/>
        <p:cNvGrpSpPr/>
        <p:nvPr/>
      </p:nvGrpSpPr>
      <p:grpSpPr>
        <a:xfrm>
          <a:off x="0" y="0"/>
          <a:ext cx="0" cy="0"/>
          <a:chOff x="0" y="0"/>
          <a:chExt cx="0" cy="0"/>
        </a:xfrm>
      </p:grpSpPr>
      <p:sp>
        <p:nvSpPr>
          <p:cNvPr id="388" name="Shape 388"/>
          <p:cNvSpPr txBox="1"/>
          <p:nvPr>
            <p:ph idx="11" type="ftr"/>
          </p:nvPr>
        </p:nvSpPr>
        <p:spPr>
          <a:xfrm>
            <a:off x="18415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389" name="Shape 389"/>
          <p:cNvSpPr/>
          <p:nvPr>
            <p:ph idx="2" type="pic"/>
          </p:nvPr>
        </p:nvSpPr>
        <p:spPr>
          <a:xfrm>
            <a:off x="3479800" y="0"/>
            <a:ext cx="2527300" cy="42545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90" name="Shape 390"/>
          <p:cNvSpPr/>
          <p:nvPr>
            <p:ph idx="3" type="pic"/>
          </p:nvPr>
        </p:nvSpPr>
        <p:spPr>
          <a:xfrm>
            <a:off x="838200" y="0"/>
            <a:ext cx="2527300" cy="24765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91" name="Shape 391"/>
          <p:cNvSpPr/>
          <p:nvPr>
            <p:ph idx="4" type="pic"/>
          </p:nvPr>
        </p:nvSpPr>
        <p:spPr>
          <a:xfrm>
            <a:off x="3481968" y="4381500"/>
            <a:ext cx="2527300" cy="24765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92" name="Shape 392"/>
          <p:cNvSpPr/>
          <p:nvPr>
            <p:ph idx="5" type="pic"/>
          </p:nvPr>
        </p:nvSpPr>
        <p:spPr>
          <a:xfrm>
            <a:off x="838200" y="2603500"/>
            <a:ext cx="2527300" cy="425450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93" name="Shape 393"/>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8_Blank">
    <p:spTree>
      <p:nvGrpSpPr>
        <p:cNvPr id="45" name="Shape 45"/>
        <p:cNvGrpSpPr/>
        <p:nvPr/>
      </p:nvGrpSpPr>
      <p:grpSpPr>
        <a:xfrm>
          <a:off x="0" y="0"/>
          <a:ext cx="0" cy="0"/>
          <a:chOff x="0" y="0"/>
          <a:chExt cx="0" cy="0"/>
        </a:xfrm>
      </p:grpSpPr>
      <p:sp>
        <p:nvSpPr>
          <p:cNvPr id="46" name="Shape 46"/>
          <p:cNvSpPr/>
          <p:nvPr>
            <p:ph idx="2" type="pic"/>
          </p:nvPr>
        </p:nvSpPr>
        <p:spPr>
          <a:xfrm>
            <a:off x="0" y="0"/>
            <a:ext cx="12192000" cy="3429000"/>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7" name="Shape 4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8" name="Shape 4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0_Blank">
    <p:spTree>
      <p:nvGrpSpPr>
        <p:cNvPr id="394" name="Shape 394"/>
        <p:cNvGrpSpPr/>
        <p:nvPr/>
      </p:nvGrpSpPr>
      <p:grpSpPr>
        <a:xfrm>
          <a:off x="0" y="0"/>
          <a:ext cx="0" cy="0"/>
          <a:chOff x="0" y="0"/>
          <a:chExt cx="0" cy="0"/>
        </a:xfrm>
      </p:grpSpPr>
      <p:sp>
        <p:nvSpPr>
          <p:cNvPr id="395" name="Shape 395"/>
          <p:cNvSpPr/>
          <p:nvPr>
            <p:ph idx="2" type="pic"/>
          </p:nvPr>
        </p:nvSpPr>
        <p:spPr>
          <a:xfrm>
            <a:off x="6196068" y="2863497"/>
            <a:ext cx="2345618" cy="306454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96" name="Shape 396"/>
          <p:cNvSpPr/>
          <p:nvPr>
            <p:ph idx="3" type="pic"/>
          </p:nvPr>
        </p:nvSpPr>
        <p:spPr>
          <a:xfrm>
            <a:off x="8647367" y="4468791"/>
            <a:ext cx="2345618" cy="14592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97" name="Shape 397"/>
          <p:cNvSpPr/>
          <p:nvPr>
            <p:ph idx="4" type="pic"/>
          </p:nvPr>
        </p:nvSpPr>
        <p:spPr>
          <a:xfrm>
            <a:off x="8647367" y="2863498"/>
            <a:ext cx="2345618" cy="14592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98" name="Shape 398"/>
          <p:cNvSpPr/>
          <p:nvPr>
            <p:ph idx="5" type="pic"/>
          </p:nvPr>
        </p:nvSpPr>
        <p:spPr>
          <a:xfrm>
            <a:off x="6196068" y="1258205"/>
            <a:ext cx="2345618" cy="14592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399" name="Shape 399"/>
          <p:cNvSpPr txBox="1"/>
          <p:nvPr>
            <p:ph idx="11" type="ftr"/>
          </p:nvPr>
        </p:nvSpPr>
        <p:spPr>
          <a:xfrm>
            <a:off x="18415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00" name="Shape 400"/>
          <p:cNvSpPr/>
          <p:nvPr>
            <p:ph idx="6" type="pic"/>
          </p:nvPr>
        </p:nvSpPr>
        <p:spPr>
          <a:xfrm>
            <a:off x="8647367" y="1258205"/>
            <a:ext cx="2345618" cy="14592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01" name="Shape 401"/>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2_Blank">
    <p:spTree>
      <p:nvGrpSpPr>
        <p:cNvPr id="402" name="Shape 402"/>
        <p:cNvGrpSpPr/>
        <p:nvPr/>
      </p:nvGrpSpPr>
      <p:grpSpPr>
        <a:xfrm>
          <a:off x="0" y="0"/>
          <a:ext cx="0" cy="0"/>
          <a:chOff x="0" y="0"/>
          <a:chExt cx="0" cy="0"/>
        </a:xfrm>
      </p:grpSpPr>
      <p:sp>
        <p:nvSpPr>
          <p:cNvPr id="403" name="Shape 403"/>
          <p:cNvSpPr/>
          <p:nvPr>
            <p:ph idx="2" type="pic"/>
          </p:nvPr>
        </p:nvSpPr>
        <p:spPr>
          <a:xfrm>
            <a:off x="1265258" y="2863497"/>
            <a:ext cx="2345618" cy="306454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04" name="Shape 404"/>
          <p:cNvSpPr/>
          <p:nvPr>
            <p:ph idx="3" type="pic"/>
          </p:nvPr>
        </p:nvSpPr>
        <p:spPr>
          <a:xfrm>
            <a:off x="3716557" y="4468791"/>
            <a:ext cx="2345618" cy="14592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05" name="Shape 405"/>
          <p:cNvSpPr/>
          <p:nvPr>
            <p:ph idx="4" type="pic"/>
          </p:nvPr>
        </p:nvSpPr>
        <p:spPr>
          <a:xfrm>
            <a:off x="3716557" y="2863498"/>
            <a:ext cx="2345618" cy="14592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06" name="Shape 406"/>
          <p:cNvSpPr/>
          <p:nvPr>
            <p:ph idx="5" type="pic"/>
          </p:nvPr>
        </p:nvSpPr>
        <p:spPr>
          <a:xfrm>
            <a:off x="1265258" y="1258205"/>
            <a:ext cx="2345618" cy="14592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07" name="Shape 407"/>
          <p:cNvSpPr txBox="1"/>
          <p:nvPr>
            <p:ph idx="11" type="ftr"/>
          </p:nvPr>
        </p:nvSpPr>
        <p:spPr>
          <a:xfrm>
            <a:off x="18415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08" name="Shape 408"/>
          <p:cNvSpPr/>
          <p:nvPr>
            <p:ph idx="6" type="pic"/>
          </p:nvPr>
        </p:nvSpPr>
        <p:spPr>
          <a:xfrm>
            <a:off x="3716557" y="1258205"/>
            <a:ext cx="2345618" cy="14592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09" name="Shape 409"/>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8_Title and Content">
    <p:spTree>
      <p:nvGrpSpPr>
        <p:cNvPr id="410" name="Shape 410"/>
        <p:cNvGrpSpPr/>
        <p:nvPr/>
      </p:nvGrpSpPr>
      <p:grpSpPr>
        <a:xfrm>
          <a:off x="0" y="0"/>
          <a:ext cx="0" cy="0"/>
          <a:chOff x="0" y="0"/>
          <a:chExt cx="0" cy="0"/>
        </a:xfrm>
      </p:grpSpPr>
      <p:sp>
        <p:nvSpPr>
          <p:cNvPr id="411" name="Shape 411"/>
          <p:cNvSpPr/>
          <p:nvPr>
            <p:ph idx="2" type="pic"/>
          </p:nvPr>
        </p:nvSpPr>
        <p:spPr>
          <a:xfrm>
            <a:off x="3519908" y="3526773"/>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12" name="Shape 412"/>
          <p:cNvSpPr/>
          <p:nvPr>
            <p:ph idx="3" type="pic"/>
          </p:nvPr>
        </p:nvSpPr>
        <p:spPr>
          <a:xfrm>
            <a:off x="6195140" y="3526773"/>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13" name="Shape 413"/>
          <p:cNvSpPr/>
          <p:nvPr>
            <p:ph idx="4" type="pic"/>
          </p:nvPr>
        </p:nvSpPr>
        <p:spPr>
          <a:xfrm>
            <a:off x="8870372" y="3526773"/>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14" name="Shape 414"/>
          <p:cNvSpPr/>
          <p:nvPr>
            <p:ph idx="5" type="pic"/>
          </p:nvPr>
        </p:nvSpPr>
        <p:spPr>
          <a:xfrm>
            <a:off x="844676" y="3526773"/>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15" name="Shape 415"/>
          <p:cNvSpPr/>
          <p:nvPr>
            <p:ph idx="6" type="pic"/>
          </p:nvPr>
        </p:nvSpPr>
        <p:spPr>
          <a:xfrm>
            <a:off x="3519907" y="835754"/>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16" name="Shape 416"/>
          <p:cNvSpPr/>
          <p:nvPr>
            <p:ph idx="7" type="pic"/>
          </p:nvPr>
        </p:nvSpPr>
        <p:spPr>
          <a:xfrm>
            <a:off x="6195140" y="835754"/>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17" name="Shape 417"/>
          <p:cNvSpPr/>
          <p:nvPr>
            <p:ph idx="8" type="pic"/>
          </p:nvPr>
        </p:nvSpPr>
        <p:spPr>
          <a:xfrm>
            <a:off x="8870372" y="835754"/>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18" name="Shape 418"/>
          <p:cNvSpPr/>
          <p:nvPr>
            <p:ph idx="9" type="pic"/>
          </p:nvPr>
        </p:nvSpPr>
        <p:spPr>
          <a:xfrm>
            <a:off x="844676" y="835754"/>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19" name="Shape 41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20" name="Shape 42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21" name="Shape 42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1_Title and Content">
    <p:spTree>
      <p:nvGrpSpPr>
        <p:cNvPr id="422" name="Shape 422"/>
        <p:cNvGrpSpPr/>
        <p:nvPr/>
      </p:nvGrpSpPr>
      <p:grpSpPr>
        <a:xfrm>
          <a:off x="0" y="0"/>
          <a:ext cx="0" cy="0"/>
          <a:chOff x="0" y="0"/>
          <a:chExt cx="0" cy="0"/>
        </a:xfrm>
      </p:grpSpPr>
      <p:sp>
        <p:nvSpPr>
          <p:cNvPr id="423" name="Shape 423"/>
          <p:cNvSpPr/>
          <p:nvPr>
            <p:ph idx="2" type="pic"/>
          </p:nvPr>
        </p:nvSpPr>
        <p:spPr>
          <a:xfrm>
            <a:off x="7935205" y="3087575"/>
            <a:ext cx="3411583" cy="293314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24" name="Shape 424"/>
          <p:cNvSpPr/>
          <p:nvPr>
            <p:ph idx="3" type="pic"/>
          </p:nvPr>
        </p:nvSpPr>
        <p:spPr>
          <a:xfrm>
            <a:off x="6152425" y="3884098"/>
            <a:ext cx="1656426" cy="213635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25" name="Shape 425"/>
          <p:cNvSpPr/>
          <p:nvPr>
            <p:ph idx="4" type="pic"/>
          </p:nvPr>
        </p:nvSpPr>
        <p:spPr>
          <a:xfrm>
            <a:off x="845213" y="3884098"/>
            <a:ext cx="1656426" cy="213635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26" name="Shape 426"/>
          <p:cNvSpPr/>
          <p:nvPr>
            <p:ph idx="5" type="pic"/>
          </p:nvPr>
        </p:nvSpPr>
        <p:spPr>
          <a:xfrm>
            <a:off x="2627991" y="3884098"/>
            <a:ext cx="3398082" cy="213635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27" name="Shape 427"/>
          <p:cNvSpPr/>
          <p:nvPr>
            <p:ph idx="6" type="pic"/>
          </p:nvPr>
        </p:nvSpPr>
        <p:spPr>
          <a:xfrm>
            <a:off x="845214" y="836024"/>
            <a:ext cx="3411583" cy="2934788"/>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28" name="Shape 428"/>
          <p:cNvSpPr/>
          <p:nvPr>
            <p:ph idx="7" type="pic"/>
          </p:nvPr>
        </p:nvSpPr>
        <p:spPr>
          <a:xfrm>
            <a:off x="4390209" y="836024"/>
            <a:ext cx="3411583" cy="2934788"/>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29" name="Shape 429"/>
          <p:cNvSpPr/>
          <p:nvPr>
            <p:ph idx="8" type="pic"/>
          </p:nvPr>
        </p:nvSpPr>
        <p:spPr>
          <a:xfrm>
            <a:off x="7935204" y="836025"/>
            <a:ext cx="3411583" cy="213826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30" name="Shape 43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31" name="Shape 43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32" name="Shape 43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9_Title and Content">
    <p:spTree>
      <p:nvGrpSpPr>
        <p:cNvPr id="433" name="Shape 433"/>
        <p:cNvGrpSpPr/>
        <p:nvPr/>
      </p:nvGrpSpPr>
      <p:grpSpPr>
        <a:xfrm>
          <a:off x="0" y="0"/>
          <a:ext cx="0" cy="0"/>
          <a:chOff x="0" y="0"/>
          <a:chExt cx="0" cy="0"/>
        </a:xfrm>
      </p:grpSpPr>
      <p:sp>
        <p:nvSpPr>
          <p:cNvPr id="434" name="Shape 434"/>
          <p:cNvSpPr/>
          <p:nvPr>
            <p:ph idx="2" type="pic"/>
          </p:nvPr>
        </p:nvSpPr>
        <p:spPr>
          <a:xfrm>
            <a:off x="6195140" y="835754"/>
            <a:ext cx="5158660"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35" name="Shape 435"/>
          <p:cNvSpPr/>
          <p:nvPr>
            <p:ph idx="3" type="pic"/>
          </p:nvPr>
        </p:nvSpPr>
        <p:spPr>
          <a:xfrm>
            <a:off x="3519908" y="3526773"/>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36" name="Shape 436"/>
          <p:cNvSpPr/>
          <p:nvPr>
            <p:ph idx="4" type="pic"/>
          </p:nvPr>
        </p:nvSpPr>
        <p:spPr>
          <a:xfrm>
            <a:off x="6195140" y="3526773"/>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37" name="Shape 437"/>
          <p:cNvSpPr/>
          <p:nvPr>
            <p:ph idx="5" type="pic"/>
          </p:nvPr>
        </p:nvSpPr>
        <p:spPr>
          <a:xfrm>
            <a:off x="8870372" y="3526773"/>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38" name="Shape 438"/>
          <p:cNvSpPr/>
          <p:nvPr>
            <p:ph idx="6" type="pic"/>
          </p:nvPr>
        </p:nvSpPr>
        <p:spPr>
          <a:xfrm>
            <a:off x="844676" y="3526773"/>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39" name="Shape 439"/>
          <p:cNvSpPr/>
          <p:nvPr>
            <p:ph idx="7" type="pic"/>
          </p:nvPr>
        </p:nvSpPr>
        <p:spPr>
          <a:xfrm>
            <a:off x="3519907" y="835754"/>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40" name="Shape 440"/>
          <p:cNvSpPr/>
          <p:nvPr>
            <p:ph idx="8" type="pic"/>
          </p:nvPr>
        </p:nvSpPr>
        <p:spPr>
          <a:xfrm>
            <a:off x="844676" y="835754"/>
            <a:ext cx="2476955" cy="249547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41" name="Shape 44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42" name="Shape 44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43" name="Shape 44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2_Title and Content">
    <p:spTree>
      <p:nvGrpSpPr>
        <p:cNvPr id="444" name="Shape 444"/>
        <p:cNvGrpSpPr/>
        <p:nvPr/>
      </p:nvGrpSpPr>
      <p:grpSpPr>
        <a:xfrm>
          <a:off x="0" y="0"/>
          <a:ext cx="0" cy="0"/>
          <a:chOff x="0" y="0"/>
          <a:chExt cx="0" cy="0"/>
        </a:xfrm>
      </p:grpSpPr>
      <p:sp>
        <p:nvSpPr>
          <p:cNvPr id="445" name="Shape 445"/>
          <p:cNvSpPr/>
          <p:nvPr>
            <p:ph idx="2" type="pic"/>
          </p:nvPr>
        </p:nvSpPr>
        <p:spPr>
          <a:xfrm>
            <a:off x="3514132" y="2863780"/>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46" name="Shape 446"/>
          <p:cNvSpPr/>
          <p:nvPr>
            <p:ph idx="3" type="pic"/>
          </p:nvPr>
        </p:nvSpPr>
        <p:spPr>
          <a:xfrm>
            <a:off x="6190064" y="2863779"/>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47" name="Shape 447"/>
          <p:cNvSpPr/>
          <p:nvPr>
            <p:ph idx="4" type="pic"/>
          </p:nvPr>
        </p:nvSpPr>
        <p:spPr>
          <a:xfrm>
            <a:off x="8865996" y="2863778"/>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48" name="Shape 448"/>
          <p:cNvSpPr/>
          <p:nvPr>
            <p:ph idx="5" type="pic"/>
          </p:nvPr>
        </p:nvSpPr>
        <p:spPr>
          <a:xfrm>
            <a:off x="838200" y="2863781"/>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49" name="Shape 44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50" name="Shape 45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51" name="Shape 45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3_Title and Content">
    <p:spTree>
      <p:nvGrpSpPr>
        <p:cNvPr id="452" name="Shape 452"/>
        <p:cNvGrpSpPr/>
        <p:nvPr/>
      </p:nvGrpSpPr>
      <p:grpSpPr>
        <a:xfrm>
          <a:off x="0" y="0"/>
          <a:ext cx="0" cy="0"/>
          <a:chOff x="0" y="0"/>
          <a:chExt cx="0" cy="0"/>
        </a:xfrm>
      </p:grpSpPr>
      <p:sp>
        <p:nvSpPr>
          <p:cNvPr id="453" name="Shape 453"/>
          <p:cNvSpPr/>
          <p:nvPr>
            <p:ph idx="2" type="pic"/>
          </p:nvPr>
        </p:nvSpPr>
        <p:spPr>
          <a:xfrm>
            <a:off x="838200" y="3709535"/>
            <a:ext cx="3336972"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54" name="Shape 454"/>
          <p:cNvSpPr/>
          <p:nvPr>
            <p:ph idx="3" type="pic"/>
          </p:nvPr>
        </p:nvSpPr>
        <p:spPr>
          <a:xfrm>
            <a:off x="4427514" y="3709534"/>
            <a:ext cx="3336972"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55" name="Shape 455"/>
          <p:cNvSpPr/>
          <p:nvPr>
            <p:ph idx="4" type="pic"/>
          </p:nvPr>
        </p:nvSpPr>
        <p:spPr>
          <a:xfrm>
            <a:off x="8016828" y="3709533"/>
            <a:ext cx="3336972"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56" name="Shape 456"/>
          <p:cNvSpPr/>
          <p:nvPr>
            <p:ph idx="5" type="pic"/>
          </p:nvPr>
        </p:nvSpPr>
        <p:spPr>
          <a:xfrm>
            <a:off x="838200" y="866877"/>
            <a:ext cx="3336972"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57" name="Shape 457"/>
          <p:cNvSpPr/>
          <p:nvPr>
            <p:ph idx="6" type="pic"/>
          </p:nvPr>
        </p:nvSpPr>
        <p:spPr>
          <a:xfrm>
            <a:off x="4427514" y="866876"/>
            <a:ext cx="3336972"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58" name="Shape 458"/>
          <p:cNvSpPr/>
          <p:nvPr>
            <p:ph idx="7" type="pic"/>
          </p:nvPr>
        </p:nvSpPr>
        <p:spPr>
          <a:xfrm>
            <a:off x="8016828" y="866875"/>
            <a:ext cx="3336972"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59" name="Shape 45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60" name="Shape 46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61" name="Shape 46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4_Title and Content">
    <p:spTree>
      <p:nvGrpSpPr>
        <p:cNvPr id="462" name="Shape 462"/>
        <p:cNvGrpSpPr/>
        <p:nvPr/>
      </p:nvGrpSpPr>
      <p:grpSpPr>
        <a:xfrm>
          <a:off x="0" y="0"/>
          <a:ext cx="0" cy="0"/>
          <a:chOff x="0" y="0"/>
          <a:chExt cx="0" cy="0"/>
        </a:xfrm>
      </p:grpSpPr>
      <p:sp>
        <p:nvSpPr>
          <p:cNvPr id="463" name="Shape 463"/>
          <p:cNvSpPr/>
          <p:nvPr>
            <p:ph idx="2" type="pic"/>
          </p:nvPr>
        </p:nvSpPr>
        <p:spPr>
          <a:xfrm>
            <a:off x="3514132" y="3709535"/>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64" name="Shape 464"/>
          <p:cNvSpPr/>
          <p:nvPr>
            <p:ph idx="3" type="pic"/>
          </p:nvPr>
        </p:nvSpPr>
        <p:spPr>
          <a:xfrm>
            <a:off x="6190064" y="3709534"/>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65" name="Shape 465"/>
          <p:cNvSpPr/>
          <p:nvPr>
            <p:ph idx="4" type="pic"/>
          </p:nvPr>
        </p:nvSpPr>
        <p:spPr>
          <a:xfrm>
            <a:off x="8865996" y="3709533"/>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66" name="Shape 466"/>
          <p:cNvSpPr/>
          <p:nvPr>
            <p:ph idx="5" type="pic"/>
          </p:nvPr>
        </p:nvSpPr>
        <p:spPr>
          <a:xfrm>
            <a:off x="838200" y="3709536"/>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67" name="Shape 467"/>
          <p:cNvSpPr/>
          <p:nvPr>
            <p:ph idx="6" type="pic"/>
          </p:nvPr>
        </p:nvSpPr>
        <p:spPr>
          <a:xfrm>
            <a:off x="3514132" y="866877"/>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68" name="Shape 468"/>
          <p:cNvSpPr/>
          <p:nvPr>
            <p:ph idx="7" type="pic"/>
          </p:nvPr>
        </p:nvSpPr>
        <p:spPr>
          <a:xfrm>
            <a:off x="6190064" y="866876"/>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69" name="Shape 469"/>
          <p:cNvSpPr/>
          <p:nvPr>
            <p:ph idx="8" type="pic"/>
          </p:nvPr>
        </p:nvSpPr>
        <p:spPr>
          <a:xfrm>
            <a:off x="8865996" y="866875"/>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70" name="Shape 470"/>
          <p:cNvSpPr/>
          <p:nvPr>
            <p:ph idx="9" type="pic"/>
          </p:nvPr>
        </p:nvSpPr>
        <p:spPr>
          <a:xfrm>
            <a:off x="838200" y="866878"/>
            <a:ext cx="2487804" cy="167807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71" name="Shape 47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72" name="Shape 47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73" name="Shape 47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0_Title and Content">
    <p:spTree>
      <p:nvGrpSpPr>
        <p:cNvPr id="474" name="Shape 474"/>
        <p:cNvGrpSpPr/>
        <p:nvPr/>
      </p:nvGrpSpPr>
      <p:grpSpPr>
        <a:xfrm>
          <a:off x="0" y="0"/>
          <a:ext cx="0" cy="0"/>
          <a:chOff x="0" y="0"/>
          <a:chExt cx="0" cy="0"/>
        </a:xfrm>
      </p:grpSpPr>
      <p:sp>
        <p:nvSpPr>
          <p:cNvPr id="475" name="Shape 475"/>
          <p:cNvSpPr/>
          <p:nvPr>
            <p:ph idx="2" type="pic"/>
          </p:nvPr>
        </p:nvSpPr>
        <p:spPr>
          <a:xfrm>
            <a:off x="6489182" y="2691246"/>
            <a:ext cx="2371749" cy="3098683"/>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76" name="Shape 476"/>
          <p:cNvSpPr/>
          <p:nvPr>
            <p:ph idx="3" type="pic"/>
          </p:nvPr>
        </p:nvSpPr>
        <p:spPr>
          <a:xfrm>
            <a:off x="3996312" y="4314424"/>
            <a:ext cx="2371749" cy="147550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77" name="Shape 477"/>
          <p:cNvSpPr/>
          <p:nvPr>
            <p:ph idx="4" type="pic"/>
          </p:nvPr>
        </p:nvSpPr>
        <p:spPr>
          <a:xfrm>
            <a:off x="3996312" y="2691247"/>
            <a:ext cx="2371749" cy="147550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78" name="Shape 478"/>
          <p:cNvSpPr/>
          <p:nvPr>
            <p:ph idx="5" type="pic"/>
          </p:nvPr>
        </p:nvSpPr>
        <p:spPr>
          <a:xfrm>
            <a:off x="8982052" y="4314424"/>
            <a:ext cx="2371749" cy="147550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79" name="Shape 479"/>
          <p:cNvSpPr/>
          <p:nvPr>
            <p:ph idx="6" type="pic"/>
          </p:nvPr>
        </p:nvSpPr>
        <p:spPr>
          <a:xfrm>
            <a:off x="8982052" y="2691247"/>
            <a:ext cx="2371749" cy="147550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80" name="Shape 480"/>
          <p:cNvSpPr/>
          <p:nvPr>
            <p:ph idx="7" type="pic"/>
          </p:nvPr>
        </p:nvSpPr>
        <p:spPr>
          <a:xfrm>
            <a:off x="8982052" y="1068071"/>
            <a:ext cx="2371749" cy="147550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81" name="Shape 481"/>
          <p:cNvSpPr/>
          <p:nvPr>
            <p:ph idx="8" type="pic"/>
          </p:nvPr>
        </p:nvSpPr>
        <p:spPr>
          <a:xfrm>
            <a:off x="6489182" y="1068071"/>
            <a:ext cx="2371749" cy="147550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82" name="Shape 482"/>
          <p:cNvSpPr/>
          <p:nvPr>
            <p:ph idx="9" type="pic"/>
          </p:nvPr>
        </p:nvSpPr>
        <p:spPr>
          <a:xfrm>
            <a:off x="3996312" y="1068071"/>
            <a:ext cx="2371749" cy="1475506"/>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83" name="Shape 48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84" name="Shape 48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85" name="Shape 48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8_Title and Content">
    <p:spTree>
      <p:nvGrpSpPr>
        <p:cNvPr id="486" name="Shape 486"/>
        <p:cNvGrpSpPr/>
        <p:nvPr/>
      </p:nvGrpSpPr>
      <p:grpSpPr>
        <a:xfrm>
          <a:off x="0" y="0"/>
          <a:ext cx="0" cy="0"/>
          <a:chOff x="0" y="0"/>
          <a:chExt cx="0" cy="0"/>
        </a:xfrm>
      </p:grpSpPr>
      <p:sp>
        <p:nvSpPr>
          <p:cNvPr id="487" name="Shape 487"/>
          <p:cNvSpPr/>
          <p:nvPr>
            <p:ph idx="2" type="pic"/>
          </p:nvPr>
        </p:nvSpPr>
        <p:spPr>
          <a:xfrm>
            <a:off x="3382108" y="1"/>
            <a:ext cx="7971693" cy="6494585"/>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88" name="Shape 48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89" name="Shape 48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90" name="Shape 490"/>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9_Blank">
    <p:spTree>
      <p:nvGrpSpPr>
        <p:cNvPr id="49" name="Shape 49"/>
        <p:cNvGrpSpPr/>
        <p:nvPr/>
      </p:nvGrpSpPr>
      <p:grpSpPr>
        <a:xfrm>
          <a:off x="0" y="0"/>
          <a:ext cx="0" cy="0"/>
          <a:chOff x="0" y="0"/>
          <a:chExt cx="0" cy="0"/>
        </a:xfrm>
      </p:grpSpPr>
      <p:sp>
        <p:nvSpPr>
          <p:cNvPr id="50" name="Shape 50"/>
          <p:cNvSpPr/>
          <p:nvPr>
            <p:ph idx="2" type="pic"/>
          </p:nvPr>
        </p:nvSpPr>
        <p:spPr>
          <a:xfrm>
            <a:off x="83491" y="464074"/>
            <a:ext cx="12025021" cy="2466717"/>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1" name="Shape 5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2" name="Shape 5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9_Title and Content">
    <p:spTree>
      <p:nvGrpSpPr>
        <p:cNvPr id="491" name="Shape 491"/>
        <p:cNvGrpSpPr/>
        <p:nvPr/>
      </p:nvGrpSpPr>
      <p:grpSpPr>
        <a:xfrm>
          <a:off x="0" y="0"/>
          <a:ext cx="0" cy="0"/>
          <a:chOff x="0" y="0"/>
          <a:chExt cx="0" cy="0"/>
        </a:xfrm>
      </p:grpSpPr>
      <p:sp>
        <p:nvSpPr>
          <p:cNvPr id="492" name="Shape 492"/>
          <p:cNvSpPr/>
          <p:nvPr>
            <p:ph idx="2" type="pic"/>
          </p:nvPr>
        </p:nvSpPr>
        <p:spPr>
          <a:xfrm>
            <a:off x="5648635" y="544365"/>
            <a:ext cx="5829856" cy="582985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93" name="Shape 49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94" name="Shape 49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495" name="Shape 49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0_Title and Content">
    <p:spTree>
      <p:nvGrpSpPr>
        <p:cNvPr id="496" name="Shape 496"/>
        <p:cNvGrpSpPr/>
        <p:nvPr/>
      </p:nvGrpSpPr>
      <p:grpSpPr>
        <a:xfrm>
          <a:off x="0" y="0"/>
          <a:ext cx="0" cy="0"/>
          <a:chOff x="0" y="0"/>
          <a:chExt cx="0" cy="0"/>
        </a:xfrm>
      </p:grpSpPr>
      <p:sp>
        <p:nvSpPr>
          <p:cNvPr id="497" name="Shape 497"/>
          <p:cNvSpPr/>
          <p:nvPr>
            <p:ph idx="2" type="pic"/>
          </p:nvPr>
        </p:nvSpPr>
        <p:spPr>
          <a:xfrm>
            <a:off x="5494944" y="1430216"/>
            <a:ext cx="5881056" cy="542778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98" name="Shape 498"/>
          <p:cNvSpPr/>
          <p:nvPr>
            <p:ph idx="3" type="pic"/>
          </p:nvPr>
        </p:nvSpPr>
        <p:spPr>
          <a:xfrm>
            <a:off x="4557384" y="0"/>
            <a:ext cx="5881056" cy="5427784"/>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499" name="Shape 49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00" name="Shape 50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01" name="Shape 50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5_Blank">
    <p:spTree>
      <p:nvGrpSpPr>
        <p:cNvPr id="502" name="Shape 502"/>
        <p:cNvGrpSpPr/>
        <p:nvPr/>
      </p:nvGrpSpPr>
      <p:grpSpPr>
        <a:xfrm>
          <a:off x="0" y="0"/>
          <a:ext cx="0" cy="0"/>
          <a:chOff x="0" y="0"/>
          <a:chExt cx="0" cy="0"/>
        </a:xfrm>
      </p:grpSpPr>
      <p:sp>
        <p:nvSpPr>
          <p:cNvPr id="503" name="Shape 50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04" name="Shape 50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05" name="Shape 50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506" name="Shape 506"/>
          <p:cNvSpPr/>
          <p:nvPr>
            <p:ph idx="2" type="pic"/>
          </p:nvPr>
        </p:nvSpPr>
        <p:spPr>
          <a:xfrm>
            <a:off x="1" y="1"/>
            <a:ext cx="6101297" cy="3441779"/>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07" name="Shape 507"/>
          <p:cNvSpPr/>
          <p:nvPr>
            <p:ph idx="3" type="pic"/>
          </p:nvPr>
        </p:nvSpPr>
        <p:spPr>
          <a:xfrm>
            <a:off x="6096001" y="3429001"/>
            <a:ext cx="6101297" cy="3441779"/>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9_Blank">
    <p:spTree>
      <p:nvGrpSpPr>
        <p:cNvPr id="508" name="Shape 508"/>
        <p:cNvGrpSpPr/>
        <p:nvPr/>
      </p:nvGrpSpPr>
      <p:grpSpPr>
        <a:xfrm>
          <a:off x="0" y="0"/>
          <a:ext cx="0" cy="0"/>
          <a:chOff x="0" y="0"/>
          <a:chExt cx="0" cy="0"/>
        </a:xfrm>
      </p:grpSpPr>
      <p:sp>
        <p:nvSpPr>
          <p:cNvPr id="509" name="Shape 50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10" name="Shape 51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11" name="Shape 51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512" name="Shape 512"/>
          <p:cNvSpPr/>
          <p:nvPr>
            <p:ph idx="2" type="pic"/>
          </p:nvPr>
        </p:nvSpPr>
        <p:spPr>
          <a:xfrm>
            <a:off x="1824829" y="1206237"/>
            <a:ext cx="3284580" cy="4745872"/>
          </a:xfrm>
          <a:prstGeom prst="rect">
            <a:avLst/>
          </a:prstGeom>
          <a:solidFill>
            <a:srgbClr val="F2F2F2"/>
          </a:solidFill>
          <a:ln>
            <a:noFill/>
          </a:ln>
        </p:spPr>
        <p:txBody>
          <a:bodyPr anchorCtr="0" anchor="t" bIns="91425" lIns="91425" rIns="91425" wrap="square" tIns="91425"/>
          <a:lstStyle>
            <a:lvl1pPr indent="-139700" lvl="0" marL="228600" marR="0" rtl="0" algn="l">
              <a:lnSpc>
                <a:spcPct val="90000"/>
              </a:lnSpc>
              <a:spcBef>
                <a:spcPts val="1000"/>
              </a:spcBef>
              <a:buClr>
                <a:schemeClr val="dk1"/>
              </a:buClr>
              <a:buSzPct val="100000"/>
              <a:buFont typeface="Arial"/>
              <a:buChar char="•"/>
              <a:defRPr b="0" i="0" sz="14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1_Blank">
    <p:spTree>
      <p:nvGrpSpPr>
        <p:cNvPr id="513" name="Shape 513"/>
        <p:cNvGrpSpPr/>
        <p:nvPr/>
      </p:nvGrpSpPr>
      <p:grpSpPr>
        <a:xfrm>
          <a:off x="0" y="0"/>
          <a:ext cx="0" cy="0"/>
          <a:chOff x="0" y="0"/>
          <a:chExt cx="0" cy="0"/>
        </a:xfrm>
      </p:grpSpPr>
      <p:sp>
        <p:nvSpPr>
          <p:cNvPr id="514" name="Shape 514"/>
          <p:cNvSpPr/>
          <p:nvPr>
            <p:ph idx="2" type="pic"/>
          </p:nvPr>
        </p:nvSpPr>
        <p:spPr>
          <a:xfrm>
            <a:off x="838224" y="1421708"/>
            <a:ext cx="4695958" cy="4319439"/>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15" name="Shape 51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16" name="Shape 51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17" name="Shape 51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2_Blank">
    <p:spTree>
      <p:nvGrpSpPr>
        <p:cNvPr id="518" name="Shape 518"/>
        <p:cNvGrpSpPr/>
        <p:nvPr/>
      </p:nvGrpSpPr>
      <p:grpSpPr>
        <a:xfrm>
          <a:off x="0" y="0"/>
          <a:ext cx="0" cy="0"/>
          <a:chOff x="0" y="0"/>
          <a:chExt cx="0" cy="0"/>
        </a:xfrm>
      </p:grpSpPr>
      <p:sp>
        <p:nvSpPr>
          <p:cNvPr id="519" name="Shape 519"/>
          <p:cNvSpPr/>
          <p:nvPr>
            <p:ph idx="2" type="pic"/>
          </p:nvPr>
        </p:nvSpPr>
        <p:spPr>
          <a:xfrm>
            <a:off x="1598580" y="1151064"/>
            <a:ext cx="3737062" cy="486068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20" name="Shape 52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21" name="Shape 52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22" name="Shape 52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3_Blank">
    <p:spTree>
      <p:nvGrpSpPr>
        <p:cNvPr id="523" name="Shape 523"/>
        <p:cNvGrpSpPr/>
        <p:nvPr/>
      </p:nvGrpSpPr>
      <p:grpSpPr>
        <a:xfrm>
          <a:off x="0" y="0"/>
          <a:ext cx="0" cy="0"/>
          <a:chOff x="0" y="0"/>
          <a:chExt cx="0" cy="0"/>
        </a:xfrm>
      </p:grpSpPr>
      <p:sp>
        <p:nvSpPr>
          <p:cNvPr id="524" name="Shape 524"/>
          <p:cNvSpPr/>
          <p:nvPr>
            <p:ph idx="2" type="pic"/>
          </p:nvPr>
        </p:nvSpPr>
        <p:spPr>
          <a:xfrm>
            <a:off x="1481474" y="1214674"/>
            <a:ext cx="4108332" cy="4737412"/>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25" name="Shape 52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26" name="Shape 52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27" name="Shape 52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528" name="Shape 528"/>
        <p:cNvGrpSpPr/>
        <p:nvPr/>
      </p:nvGrpSpPr>
      <p:grpSpPr>
        <a:xfrm>
          <a:off x="0" y="0"/>
          <a:ext cx="0" cy="0"/>
          <a:chOff x="0" y="0"/>
          <a:chExt cx="0" cy="0"/>
        </a:xfrm>
      </p:grpSpPr>
      <p:sp>
        <p:nvSpPr>
          <p:cNvPr id="529" name="Shape 529"/>
          <p:cNvSpPr txBox="1"/>
          <p:nvPr>
            <p:ph type="ctrTitle"/>
          </p:nvPr>
        </p:nvSpPr>
        <p:spPr>
          <a:xfrm>
            <a:off x="1524000" y="1122363"/>
            <a:ext cx="9144000" cy="2387600"/>
          </a:xfrm>
          <a:prstGeom prst="rect">
            <a:avLst/>
          </a:prstGeom>
          <a:noFill/>
          <a:ln>
            <a:noFill/>
          </a:ln>
        </p:spPr>
        <p:txBody>
          <a:bodyPr anchorCtr="0" anchor="b" bIns="91425" lIns="91425" rIns="91425" wrap="square" tIns="91425"/>
          <a:lstStyle>
            <a:lvl1pPr indent="0" lvl="0" marL="0" marR="0" rtl="0" algn="ctr">
              <a:lnSpc>
                <a:spcPct val="90000"/>
              </a:lnSpc>
              <a:spcBef>
                <a:spcPts val="0"/>
              </a:spcBef>
              <a:buClr>
                <a:schemeClr val="dk1"/>
              </a:buClr>
              <a:buFont typeface="Montserrat"/>
              <a:buNone/>
              <a:defRPr b="0" i="0" sz="60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30" name="Shape 530"/>
          <p:cNvSpPr txBox="1"/>
          <p:nvPr>
            <p:ph idx="1" type="subTitle"/>
          </p:nvPr>
        </p:nvSpPr>
        <p:spPr>
          <a:xfrm>
            <a:off x="1524000" y="3602038"/>
            <a:ext cx="9144000" cy="1655762"/>
          </a:xfrm>
          <a:prstGeom prst="rect">
            <a:avLst/>
          </a:prstGeom>
          <a:noFill/>
          <a:ln>
            <a:noFill/>
          </a:ln>
        </p:spPr>
        <p:txBody>
          <a:bodyPr anchorCtr="0" anchor="t" bIns="91425" lIns="91425" rIns="91425" wrap="square" tIns="91425"/>
          <a:lstStyle>
            <a:lvl1pPr indent="0" lvl="0" marL="0" marR="0" rtl="0" algn="ctr">
              <a:lnSpc>
                <a:spcPct val="90000"/>
              </a:lnSpc>
              <a:spcBef>
                <a:spcPts val="1000"/>
              </a:spcBef>
              <a:buClr>
                <a:schemeClr val="dk1"/>
              </a:buClr>
              <a:buFont typeface="Arial"/>
              <a:buNone/>
              <a:defRPr b="0" i="0" sz="2400" u="none" cap="none" strike="noStrike">
                <a:solidFill>
                  <a:schemeClr val="dk1"/>
                </a:solidFill>
                <a:latin typeface="Poppins Light"/>
                <a:ea typeface="Poppins Light"/>
                <a:cs typeface="Poppins Light"/>
                <a:sym typeface="Poppins Light"/>
              </a:defRPr>
            </a:lvl1pPr>
            <a:lvl2pPr indent="0" lvl="1" marL="457200" marR="0" rtl="0" algn="ctr">
              <a:lnSpc>
                <a:spcPct val="90000"/>
              </a:lnSpc>
              <a:spcBef>
                <a:spcPts val="500"/>
              </a:spcBef>
              <a:buClr>
                <a:schemeClr val="dk1"/>
              </a:buClr>
              <a:buFont typeface="Arial"/>
              <a:buNone/>
              <a:defRPr b="0" i="0" sz="2000" u="none" cap="none" strike="noStrike">
                <a:solidFill>
                  <a:schemeClr val="dk1"/>
                </a:solidFill>
                <a:latin typeface="Poppins Light"/>
                <a:ea typeface="Poppins Light"/>
                <a:cs typeface="Poppins Light"/>
                <a:sym typeface="Poppins Light"/>
              </a:defRPr>
            </a:lvl2pPr>
            <a:lvl3pPr indent="0" lvl="2" marL="914400" marR="0" rtl="0" algn="ctr">
              <a:lnSpc>
                <a:spcPct val="90000"/>
              </a:lnSpc>
              <a:spcBef>
                <a:spcPts val="500"/>
              </a:spcBef>
              <a:buClr>
                <a:schemeClr val="dk1"/>
              </a:buClr>
              <a:buFont typeface="Arial"/>
              <a:buNone/>
              <a:defRPr b="0" i="0" sz="1800" u="none" cap="none" strike="noStrike">
                <a:solidFill>
                  <a:schemeClr val="dk1"/>
                </a:solidFill>
                <a:latin typeface="Poppins Light"/>
                <a:ea typeface="Poppins Light"/>
                <a:cs typeface="Poppins Light"/>
                <a:sym typeface="Poppins Light"/>
              </a:defRPr>
            </a:lvl3pPr>
            <a:lvl4pPr indent="0" lvl="3" marL="1371600" marR="0" rtl="0" algn="ctr">
              <a:lnSpc>
                <a:spcPct val="90000"/>
              </a:lnSpc>
              <a:spcBef>
                <a:spcPts val="500"/>
              </a:spcBef>
              <a:buClr>
                <a:schemeClr val="dk1"/>
              </a:buClr>
              <a:buFont typeface="Arial"/>
              <a:buNone/>
              <a:defRPr b="0" i="0" sz="1600" u="none" cap="none" strike="noStrike">
                <a:solidFill>
                  <a:schemeClr val="dk1"/>
                </a:solidFill>
                <a:latin typeface="Poppins Light"/>
                <a:ea typeface="Poppins Light"/>
                <a:cs typeface="Poppins Light"/>
                <a:sym typeface="Poppins Light"/>
              </a:defRPr>
            </a:lvl4pPr>
            <a:lvl5pPr indent="0" lvl="4" marL="1828800" marR="0" rtl="0" algn="ctr">
              <a:lnSpc>
                <a:spcPct val="90000"/>
              </a:lnSpc>
              <a:spcBef>
                <a:spcPts val="500"/>
              </a:spcBef>
              <a:buClr>
                <a:schemeClr val="dk1"/>
              </a:buClr>
              <a:buFont typeface="Arial"/>
              <a:buNone/>
              <a:defRPr b="0" i="0" sz="1600" u="none" cap="none" strike="noStrike">
                <a:solidFill>
                  <a:schemeClr val="dk1"/>
                </a:solidFill>
                <a:latin typeface="Poppins Light"/>
                <a:ea typeface="Poppins Light"/>
                <a:cs typeface="Poppins Light"/>
                <a:sym typeface="Poppins Light"/>
              </a:defRPr>
            </a:lvl5pPr>
            <a:lvl6pPr indent="0" lvl="5" marL="2286000" marR="0" rtl="0" algn="ctr">
              <a:lnSpc>
                <a:spcPct val="90000"/>
              </a:lnSpc>
              <a:spcBef>
                <a:spcPts val="500"/>
              </a:spcBef>
              <a:buClr>
                <a:schemeClr val="dk1"/>
              </a:buClr>
              <a:buFont typeface="Arial"/>
              <a:buNone/>
              <a:defRPr b="0" i="0" sz="1600" u="none" cap="none" strike="noStrike">
                <a:solidFill>
                  <a:schemeClr val="dk1"/>
                </a:solidFill>
                <a:latin typeface="Poppins Light"/>
                <a:ea typeface="Poppins Light"/>
                <a:cs typeface="Poppins Light"/>
                <a:sym typeface="Poppins Light"/>
              </a:defRPr>
            </a:lvl6pPr>
            <a:lvl7pPr indent="0" lvl="6" marL="2743200" marR="0" rtl="0" algn="ctr">
              <a:lnSpc>
                <a:spcPct val="90000"/>
              </a:lnSpc>
              <a:spcBef>
                <a:spcPts val="500"/>
              </a:spcBef>
              <a:buClr>
                <a:schemeClr val="dk1"/>
              </a:buClr>
              <a:buFont typeface="Arial"/>
              <a:buNone/>
              <a:defRPr b="0" i="0" sz="1600" u="none" cap="none" strike="noStrike">
                <a:solidFill>
                  <a:schemeClr val="dk1"/>
                </a:solidFill>
                <a:latin typeface="Poppins Light"/>
                <a:ea typeface="Poppins Light"/>
                <a:cs typeface="Poppins Light"/>
                <a:sym typeface="Poppins Light"/>
              </a:defRPr>
            </a:lvl7pPr>
            <a:lvl8pPr indent="0" lvl="7" marL="3200400" marR="0" rtl="0" algn="ctr">
              <a:lnSpc>
                <a:spcPct val="90000"/>
              </a:lnSpc>
              <a:spcBef>
                <a:spcPts val="500"/>
              </a:spcBef>
              <a:buClr>
                <a:schemeClr val="dk1"/>
              </a:buClr>
              <a:buFont typeface="Arial"/>
              <a:buNone/>
              <a:defRPr b="0" i="0" sz="1600" u="none" cap="none" strike="noStrike">
                <a:solidFill>
                  <a:schemeClr val="dk1"/>
                </a:solidFill>
                <a:latin typeface="Poppins Light"/>
                <a:ea typeface="Poppins Light"/>
                <a:cs typeface="Poppins Light"/>
                <a:sym typeface="Poppins Light"/>
              </a:defRPr>
            </a:lvl8pPr>
            <a:lvl9pPr indent="0" lvl="8" marL="3657600" marR="0" rtl="0" algn="ctr">
              <a:lnSpc>
                <a:spcPct val="90000"/>
              </a:lnSpc>
              <a:spcBef>
                <a:spcPts val="500"/>
              </a:spcBef>
              <a:buClr>
                <a:schemeClr val="dk1"/>
              </a:buClr>
              <a:buFont typeface="Arial"/>
              <a:buNone/>
              <a:defRPr b="0" i="0" sz="1600" u="none" cap="none" strike="noStrike">
                <a:solidFill>
                  <a:schemeClr val="dk1"/>
                </a:solidFill>
                <a:latin typeface="Poppins Light"/>
                <a:ea typeface="Poppins Light"/>
                <a:cs typeface="Poppins Light"/>
                <a:sym typeface="Poppins Light"/>
              </a:defRPr>
            </a:lvl9pPr>
          </a:lstStyle>
          <a:p/>
        </p:txBody>
      </p:sp>
      <p:sp>
        <p:nvSpPr>
          <p:cNvPr id="531" name="Shape 531"/>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32" name="Shape 532"/>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33" name="Shape 533"/>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Title and Content">
    <p:spTree>
      <p:nvGrpSpPr>
        <p:cNvPr id="534" name="Shape 534"/>
        <p:cNvGrpSpPr/>
        <p:nvPr/>
      </p:nvGrpSpPr>
      <p:grpSpPr>
        <a:xfrm>
          <a:off x="0" y="0"/>
          <a:ext cx="0" cy="0"/>
          <a:chOff x="0" y="0"/>
          <a:chExt cx="0" cy="0"/>
        </a:xfrm>
      </p:grpSpPr>
      <p:sp>
        <p:nvSpPr>
          <p:cNvPr id="535" name="Shape 53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36" name="Shape 53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37" name="Shape 53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4_Blank">
    <p:spTree>
      <p:nvGrpSpPr>
        <p:cNvPr id="538" name="Shape 538"/>
        <p:cNvGrpSpPr/>
        <p:nvPr/>
      </p:nvGrpSpPr>
      <p:grpSpPr>
        <a:xfrm>
          <a:off x="0" y="0"/>
          <a:ext cx="0" cy="0"/>
          <a:chOff x="0" y="0"/>
          <a:chExt cx="0" cy="0"/>
        </a:xfrm>
      </p:grpSpPr>
      <p:sp>
        <p:nvSpPr>
          <p:cNvPr id="539" name="Shape 53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40" name="Shape 54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41" name="Shape 54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542" name="Shape 542"/>
          <p:cNvSpPr/>
          <p:nvPr>
            <p:ph idx="2" type="pic"/>
          </p:nvPr>
        </p:nvSpPr>
        <p:spPr>
          <a:xfrm>
            <a:off x="873296" y="2019301"/>
            <a:ext cx="2751784" cy="226620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43" name="Shape 543"/>
          <p:cNvSpPr/>
          <p:nvPr>
            <p:ph idx="3" type="pic"/>
          </p:nvPr>
        </p:nvSpPr>
        <p:spPr>
          <a:xfrm>
            <a:off x="4723765" y="1997995"/>
            <a:ext cx="2751784" cy="226620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44" name="Shape 544"/>
          <p:cNvSpPr/>
          <p:nvPr>
            <p:ph idx="4" type="pic"/>
          </p:nvPr>
        </p:nvSpPr>
        <p:spPr>
          <a:xfrm>
            <a:off x="8558895" y="1976689"/>
            <a:ext cx="2751784" cy="2266201"/>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6_Title and Content">
    <p:spTree>
      <p:nvGrpSpPr>
        <p:cNvPr id="53" name="Shape 53"/>
        <p:cNvGrpSpPr/>
        <p:nvPr/>
      </p:nvGrpSpPr>
      <p:grpSpPr>
        <a:xfrm>
          <a:off x="0" y="0"/>
          <a:ext cx="0" cy="0"/>
          <a:chOff x="0" y="0"/>
          <a:chExt cx="0" cy="0"/>
        </a:xfrm>
      </p:grpSpPr>
      <p:sp>
        <p:nvSpPr>
          <p:cNvPr id="54" name="Shape 54"/>
          <p:cNvSpPr/>
          <p:nvPr>
            <p:ph idx="2" type="pic"/>
          </p:nvPr>
        </p:nvSpPr>
        <p:spPr>
          <a:xfrm>
            <a:off x="3778942" y="747442"/>
            <a:ext cx="7574859" cy="3459650"/>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5" name="Shape 5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6" name="Shape 5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7" name="Shape 5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8_Blank">
    <p:spTree>
      <p:nvGrpSpPr>
        <p:cNvPr id="545" name="Shape 545"/>
        <p:cNvGrpSpPr/>
        <p:nvPr/>
      </p:nvGrpSpPr>
      <p:grpSpPr>
        <a:xfrm>
          <a:off x="0" y="0"/>
          <a:ext cx="0" cy="0"/>
          <a:chOff x="0" y="0"/>
          <a:chExt cx="0" cy="0"/>
        </a:xfrm>
      </p:grpSpPr>
      <p:sp>
        <p:nvSpPr>
          <p:cNvPr id="546" name="Shape 54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47" name="Shape 54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48" name="Shape 54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549" name="Shape 549"/>
          <p:cNvSpPr/>
          <p:nvPr>
            <p:ph idx="2" type="pic"/>
          </p:nvPr>
        </p:nvSpPr>
        <p:spPr>
          <a:xfrm>
            <a:off x="977107" y="2027159"/>
            <a:ext cx="2259167" cy="225916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50" name="Shape 550"/>
          <p:cNvSpPr/>
          <p:nvPr>
            <p:ph idx="3" type="pic"/>
          </p:nvPr>
        </p:nvSpPr>
        <p:spPr>
          <a:xfrm>
            <a:off x="4966416" y="2027159"/>
            <a:ext cx="2259167" cy="225916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51" name="Shape 551"/>
          <p:cNvSpPr/>
          <p:nvPr>
            <p:ph idx="4" type="pic"/>
          </p:nvPr>
        </p:nvSpPr>
        <p:spPr>
          <a:xfrm>
            <a:off x="8970081" y="2027159"/>
            <a:ext cx="2259167" cy="225916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0_Blank">
    <p:spTree>
      <p:nvGrpSpPr>
        <p:cNvPr id="552" name="Shape 552"/>
        <p:cNvGrpSpPr/>
        <p:nvPr/>
      </p:nvGrpSpPr>
      <p:grpSpPr>
        <a:xfrm>
          <a:off x="0" y="0"/>
          <a:ext cx="0" cy="0"/>
          <a:chOff x="0" y="0"/>
          <a:chExt cx="0" cy="0"/>
        </a:xfrm>
      </p:grpSpPr>
      <p:sp>
        <p:nvSpPr>
          <p:cNvPr id="553" name="Shape 55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54" name="Shape 55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55" name="Shape 55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556" name="Shape 556"/>
          <p:cNvSpPr/>
          <p:nvPr>
            <p:ph idx="2" type="pic"/>
          </p:nvPr>
        </p:nvSpPr>
        <p:spPr>
          <a:xfrm>
            <a:off x="940668" y="2007939"/>
            <a:ext cx="2281855" cy="228185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57" name="Shape 557"/>
          <p:cNvSpPr/>
          <p:nvPr>
            <p:ph idx="3" type="pic"/>
          </p:nvPr>
        </p:nvSpPr>
        <p:spPr>
          <a:xfrm>
            <a:off x="4955072" y="2007939"/>
            <a:ext cx="2281855" cy="228185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58" name="Shape 558"/>
          <p:cNvSpPr/>
          <p:nvPr>
            <p:ph idx="4" type="pic"/>
          </p:nvPr>
        </p:nvSpPr>
        <p:spPr>
          <a:xfrm>
            <a:off x="8969476" y="2007939"/>
            <a:ext cx="2281855" cy="228185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1_1">
    <p:spTree>
      <p:nvGrpSpPr>
        <p:cNvPr id="559" name="Shape 559"/>
        <p:cNvGrpSpPr/>
        <p:nvPr/>
      </p:nvGrpSpPr>
      <p:grpSpPr>
        <a:xfrm>
          <a:off x="0" y="0"/>
          <a:ext cx="0" cy="0"/>
          <a:chOff x="0" y="0"/>
          <a:chExt cx="0" cy="0"/>
        </a:xfrm>
      </p:grpSpPr>
      <p:sp>
        <p:nvSpPr>
          <p:cNvPr id="560" name="Shape 560"/>
          <p:cNvSpPr/>
          <p:nvPr>
            <p:ph idx="2" type="pic"/>
          </p:nvPr>
        </p:nvSpPr>
        <p:spPr>
          <a:xfrm>
            <a:off x="1602140" y="2066931"/>
            <a:ext cx="2765568" cy="2701517"/>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61" name="Shape 561"/>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0_1">
    <p:spTree>
      <p:nvGrpSpPr>
        <p:cNvPr id="562" name="Shape 562"/>
        <p:cNvGrpSpPr/>
        <p:nvPr/>
      </p:nvGrpSpPr>
      <p:grpSpPr>
        <a:xfrm>
          <a:off x="0" y="0"/>
          <a:ext cx="0" cy="0"/>
          <a:chOff x="0" y="0"/>
          <a:chExt cx="0" cy="0"/>
        </a:xfrm>
      </p:grpSpPr>
      <p:sp>
        <p:nvSpPr>
          <p:cNvPr id="563" name="Shape 563"/>
          <p:cNvSpPr/>
          <p:nvPr>
            <p:ph idx="2" type="pic"/>
          </p:nvPr>
        </p:nvSpPr>
        <p:spPr>
          <a:xfrm>
            <a:off x="2102613" y="2265071"/>
            <a:ext cx="1859007" cy="2329827"/>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64" name="Shape 564"/>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9_1">
    <p:spTree>
      <p:nvGrpSpPr>
        <p:cNvPr id="565" name="Shape 565"/>
        <p:cNvGrpSpPr/>
        <p:nvPr/>
      </p:nvGrpSpPr>
      <p:grpSpPr>
        <a:xfrm>
          <a:off x="0" y="0"/>
          <a:ext cx="0" cy="0"/>
          <a:chOff x="0" y="0"/>
          <a:chExt cx="0" cy="0"/>
        </a:xfrm>
      </p:grpSpPr>
      <p:sp>
        <p:nvSpPr>
          <p:cNvPr id="566" name="Shape 566"/>
          <p:cNvSpPr/>
          <p:nvPr>
            <p:ph idx="2" type="pic"/>
          </p:nvPr>
        </p:nvSpPr>
        <p:spPr>
          <a:xfrm>
            <a:off x="1429844" y="1396756"/>
            <a:ext cx="3199158" cy="4281533"/>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67" name="Shape 567"/>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8_1">
    <p:spTree>
      <p:nvGrpSpPr>
        <p:cNvPr id="568" name="Shape 568"/>
        <p:cNvGrpSpPr/>
        <p:nvPr/>
      </p:nvGrpSpPr>
      <p:grpSpPr>
        <a:xfrm>
          <a:off x="0" y="0"/>
          <a:ext cx="0" cy="0"/>
          <a:chOff x="0" y="0"/>
          <a:chExt cx="0" cy="0"/>
        </a:xfrm>
      </p:grpSpPr>
      <p:sp>
        <p:nvSpPr>
          <p:cNvPr id="569" name="Shape 569"/>
          <p:cNvSpPr/>
          <p:nvPr>
            <p:ph idx="2" type="pic"/>
          </p:nvPr>
        </p:nvSpPr>
        <p:spPr>
          <a:xfrm>
            <a:off x="1223737" y="2026982"/>
            <a:ext cx="4191437" cy="2636479"/>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70" name="Shape 570"/>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6_Title and Content">
    <p:spTree>
      <p:nvGrpSpPr>
        <p:cNvPr id="571" name="Shape 571"/>
        <p:cNvGrpSpPr/>
        <p:nvPr/>
      </p:nvGrpSpPr>
      <p:grpSpPr>
        <a:xfrm>
          <a:off x="0" y="0"/>
          <a:ext cx="0" cy="0"/>
          <a:chOff x="0" y="0"/>
          <a:chExt cx="0" cy="0"/>
        </a:xfrm>
      </p:grpSpPr>
      <p:sp>
        <p:nvSpPr>
          <p:cNvPr id="572" name="Shape 57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73" name="Shape 57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574" name="Shape 574"/>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575" name="Shape 575"/>
          <p:cNvSpPr/>
          <p:nvPr>
            <p:ph idx="2" type="pic"/>
          </p:nvPr>
        </p:nvSpPr>
        <p:spPr>
          <a:xfrm>
            <a:off x="1380565" y="1297704"/>
            <a:ext cx="2205318" cy="3894305"/>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76" name="Shape 576"/>
          <p:cNvSpPr/>
          <p:nvPr>
            <p:ph idx="3" type="pic"/>
          </p:nvPr>
        </p:nvSpPr>
        <p:spPr>
          <a:xfrm>
            <a:off x="3240703" y="3323064"/>
            <a:ext cx="1591240" cy="1895707"/>
          </a:xfrm>
          <a:prstGeom prst="rect">
            <a:avLst/>
          </a:prstGeom>
          <a:solidFill>
            <a:srgbClr val="F2F2F2"/>
          </a:solidFill>
          <a:ln>
            <a:noFill/>
          </a:ln>
        </p:spPr>
        <p:txBody>
          <a:bodyPr anchorCtr="0" anchor="t" bIns="91425" lIns="91425" rIns="91425" wrap="square" tIns="91425"/>
          <a:lstStyle>
            <a:lvl1pPr indent="-152400" lvl="0" marL="228600" marR="0" rtl="0" algn="l">
              <a:lnSpc>
                <a:spcPct val="90000"/>
              </a:lnSpc>
              <a:spcBef>
                <a:spcPts val="1000"/>
              </a:spcBef>
              <a:buClr>
                <a:schemeClr val="dk1"/>
              </a:buClr>
              <a:buSzPct val="100000"/>
              <a:buFont typeface="Arial"/>
              <a:buChar char="•"/>
              <a:defRPr b="0" i="0" sz="12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7_1">
    <p:spTree>
      <p:nvGrpSpPr>
        <p:cNvPr id="577" name="Shape 577"/>
        <p:cNvGrpSpPr/>
        <p:nvPr/>
      </p:nvGrpSpPr>
      <p:grpSpPr>
        <a:xfrm>
          <a:off x="0" y="0"/>
          <a:ext cx="0" cy="0"/>
          <a:chOff x="0" y="0"/>
          <a:chExt cx="0" cy="0"/>
        </a:xfrm>
      </p:grpSpPr>
      <p:sp>
        <p:nvSpPr>
          <p:cNvPr id="578" name="Shape 578"/>
          <p:cNvSpPr/>
          <p:nvPr>
            <p:ph idx="2" type="pic"/>
          </p:nvPr>
        </p:nvSpPr>
        <p:spPr>
          <a:xfrm>
            <a:off x="1025420" y="1811585"/>
            <a:ext cx="4015845" cy="2279264"/>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79" name="Shape 579"/>
          <p:cNvSpPr/>
          <p:nvPr>
            <p:ph idx="3" type="pic"/>
          </p:nvPr>
        </p:nvSpPr>
        <p:spPr>
          <a:xfrm>
            <a:off x="4573526" y="3331096"/>
            <a:ext cx="1277297" cy="1709447"/>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80" name="Shape 580"/>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4_1">
    <p:spTree>
      <p:nvGrpSpPr>
        <p:cNvPr id="581" name="Shape 581"/>
        <p:cNvGrpSpPr/>
        <p:nvPr/>
      </p:nvGrpSpPr>
      <p:grpSpPr>
        <a:xfrm>
          <a:off x="0" y="0"/>
          <a:ext cx="0" cy="0"/>
          <a:chOff x="0" y="0"/>
          <a:chExt cx="0" cy="0"/>
        </a:xfrm>
      </p:grpSpPr>
      <p:sp>
        <p:nvSpPr>
          <p:cNvPr id="582" name="Shape 582"/>
          <p:cNvSpPr/>
          <p:nvPr>
            <p:ph idx="2" type="pic"/>
          </p:nvPr>
        </p:nvSpPr>
        <p:spPr>
          <a:xfrm>
            <a:off x="2312894" y="2567774"/>
            <a:ext cx="2272552" cy="3032926"/>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83" name="Shape 583"/>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2_1">
    <p:spTree>
      <p:nvGrpSpPr>
        <p:cNvPr id="584" name="Shape 584"/>
        <p:cNvGrpSpPr/>
        <p:nvPr/>
      </p:nvGrpSpPr>
      <p:grpSpPr>
        <a:xfrm>
          <a:off x="0" y="0"/>
          <a:ext cx="0" cy="0"/>
          <a:chOff x="0" y="0"/>
          <a:chExt cx="0" cy="0"/>
        </a:xfrm>
      </p:grpSpPr>
      <p:sp>
        <p:nvSpPr>
          <p:cNvPr id="585" name="Shape 585"/>
          <p:cNvSpPr/>
          <p:nvPr>
            <p:ph idx="2" type="pic"/>
          </p:nvPr>
        </p:nvSpPr>
        <p:spPr>
          <a:xfrm>
            <a:off x="7628096" y="1501738"/>
            <a:ext cx="2851898" cy="3813212"/>
          </a:xfrm>
          <a:prstGeom prst="rect">
            <a:avLst/>
          </a:prstGeom>
          <a:solidFill>
            <a:srgbClr val="F2F2F2"/>
          </a:solidFill>
          <a:ln>
            <a:noFill/>
          </a:ln>
        </p:spPr>
        <p:txBody>
          <a:bodyPr anchorCtr="0" anchor="t" bIns="91425" lIns="91425" rIns="91425" wrap="square" tIns="91425"/>
          <a:lstStyle>
            <a:lvl1pPr indent="-171450" lvl="0" marL="171450" marR="0" rtl="0" algn="ctr">
              <a:lnSpc>
                <a:spcPct val="100000"/>
              </a:lnSpc>
              <a:spcBef>
                <a:spcPts val="0"/>
              </a:spcBef>
              <a:spcAft>
                <a:spcPts val="0"/>
              </a:spcAft>
              <a:buClr>
                <a:schemeClr val="lt1"/>
              </a:buClr>
              <a:buFont typeface="Arial"/>
              <a:buNone/>
              <a:defRPr b="0" i="0" sz="1200" u="none" cap="none" strike="noStrike">
                <a:solidFill>
                  <a:schemeClr val="lt1"/>
                </a:solidFill>
                <a:latin typeface="Source Sans Pro"/>
                <a:ea typeface="Source Sans Pro"/>
                <a:cs typeface="Source Sans Pro"/>
                <a:sym typeface="Source Sans Pro"/>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586" name="Shape 586"/>
          <p:cNvSpPr txBox="1"/>
          <p:nvPr>
            <p:ph idx="12" type="sldNum"/>
          </p:nvPr>
        </p:nvSpPr>
        <p:spPr>
          <a:xfrm>
            <a:off x="11442357" y="391894"/>
            <a:ext cx="661086"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10" Type="http://schemas.openxmlformats.org/officeDocument/2006/relationships/slideLayout" Target="../slideLayouts/slideLayout110.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13" Type="http://schemas.openxmlformats.org/officeDocument/2006/relationships/theme" Target="../theme/theme1.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Font typeface="Montserrat"/>
              <a:buNone/>
              <a:defRPr b="0" i="0" sz="4400" u="none" cap="none" strike="noStrike">
                <a:solidFill>
                  <a:schemeClr val="dk1"/>
                </a:solidFill>
                <a:latin typeface="Montserrat"/>
                <a:ea typeface="Montserrat"/>
                <a:cs typeface="Montserrat"/>
                <a:sym typeface="Montserra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 name="Shape 11"/>
          <p:cNvSpPr txBox="1"/>
          <p:nvPr>
            <p:ph idx="1" type="body"/>
          </p:nvPr>
        </p:nvSpPr>
        <p:spPr>
          <a:xfrm>
            <a:off x="838200" y="1825625"/>
            <a:ext cx="10515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Poppins Light"/>
                <a:ea typeface="Poppins Light"/>
                <a:cs typeface="Poppins Light"/>
                <a:sym typeface="Poppins Light"/>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Poppins Light"/>
                <a:ea typeface="Poppins Light"/>
                <a:cs typeface="Poppins Light"/>
                <a:sym typeface="Poppins Light"/>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Poppins Light"/>
                <a:ea typeface="Poppins Light"/>
                <a:cs typeface="Poppins Light"/>
                <a:sym typeface="Poppins Light"/>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Poppins Light"/>
                <a:ea typeface="Poppins Light"/>
                <a:cs typeface="Poppins Light"/>
                <a:sym typeface="Poppins Light"/>
              </a:defRPr>
            </a:lvl9pPr>
          </a:lstStyle>
          <a:p/>
        </p:txBody>
      </p:sp>
      <p:sp>
        <p:nvSpPr>
          <p:cNvPr id="12" name="Shape 1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None/>
              <a:defRPr b="0" i="0" sz="1200" u="none" cap="none" strike="noStrike">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3" name="Shape 1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None/>
              <a:defRPr b="0" i="0" sz="1200" u="none" cap="none" strike="noStrike">
                <a:solidFill>
                  <a:srgbClr val="AAAAAA"/>
                </a:solidFill>
                <a:latin typeface="Poppins Light"/>
                <a:ea typeface="Poppins Light"/>
                <a:cs typeface="Poppins Light"/>
                <a:sym typeface="Poppins Light"/>
              </a:defRPr>
            </a:lvl1pPr>
            <a:lvl2pPr indent="0" lvl="1" marL="457200" marR="0" rtl="0" algn="l">
              <a:spcBef>
                <a:spcPts val="0"/>
              </a:spcBef>
              <a:buNone/>
              <a:defRPr b="0" i="0" sz="1800" u="none" cap="none" strike="noStrike">
                <a:solidFill>
                  <a:schemeClr val="dk1"/>
                </a:solidFill>
                <a:latin typeface="Poppins Light"/>
                <a:ea typeface="Poppins Light"/>
                <a:cs typeface="Poppins Light"/>
                <a:sym typeface="Poppins Light"/>
              </a:defRPr>
            </a:lvl2pPr>
            <a:lvl3pPr indent="0" lvl="2" marL="914400" marR="0" rtl="0" algn="l">
              <a:spcBef>
                <a:spcPts val="0"/>
              </a:spcBef>
              <a:buNone/>
              <a:defRPr b="0" i="0" sz="1800" u="none" cap="none" strike="noStrike">
                <a:solidFill>
                  <a:schemeClr val="dk1"/>
                </a:solidFill>
                <a:latin typeface="Poppins Light"/>
                <a:ea typeface="Poppins Light"/>
                <a:cs typeface="Poppins Light"/>
                <a:sym typeface="Poppins Light"/>
              </a:defRPr>
            </a:lvl3pPr>
            <a:lvl4pPr indent="0" lvl="3" marL="1371600" marR="0" rtl="0" algn="l">
              <a:spcBef>
                <a:spcPts val="0"/>
              </a:spcBef>
              <a:buNone/>
              <a:defRPr b="0" i="0" sz="1800" u="none" cap="none" strike="noStrike">
                <a:solidFill>
                  <a:schemeClr val="dk1"/>
                </a:solidFill>
                <a:latin typeface="Poppins Light"/>
                <a:ea typeface="Poppins Light"/>
                <a:cs typeface="Poppins Light"/>
                <a:sym typeface="Poppins Light"/>
              </a:defRPr>
            </a:lvl4pPr>
            <a:lvl5pPr indent="0" lvl="4" marL="1828800" marR="0" rtl="0" algn="l">
              <a:spcBef>
                <a:spcPts val="0"/>
              </a:spcBef>
              <a:buNone/>
              <a:defRPr b="0" i="0" sz="1800" u="none" cap="none" strike="noStrike">
                <a:solidFill>
                  <a:schemeClr val="dk1"/>
                </a:solidFill>
                <a:latin typeface="Poppins Light"/>
                <a:ea typeface="Poppins Light"/>
                <a:cs typeface="Poppins Light"/>
                <a:sym typeface="Poppins Light"/>
              </a:defRPr>
            </a:lvl5pPr>
            <a:lvl6pPr indent="0" lvl="5" marL="2286000" marR="0" rtl="0" algn="l">
              <a:spcBef>
                <a:spcPts val="0"/>
              </a:spcBef>
              <a:buNone/>
              <a:defRPr b="0" i="0" sz="1800" u="none" cap="none" strike="noStrike">
                <a:solidFill>
                  <a:schemeClr val="dk1"/>
                </a:solidFill>
                <a:latin typeface="Poppins Light"/>
                <a:ea typeface="Poppins Light"/>
                <a:cs typeface="Poppins Light"/>
                <a:sym typeface="Poppins Light"/>
              </a:defRPr>
            </a:lvl6pPr>
            <a:lvl7pPr indent="0" lvl="6" marL="2743200" marR="0" rtl="0" algn="l">
              <a:spcBef>
                <a:spcPts val="0"/>
              </a:spcBef>
              <a:buNone/>
              <a:defRPr b="0" i="0" sz="1800" u="none" cap="none" strike="noStrike">
                <a:solidFill>
                  <a:schemeClr val="dk1"/>
                </a:solidFill>
                <a:latin typeface="Poppins Light"/>
                <a:ea typeface="Poppins Light"/>
                <a:cs typeface="Poppins Light"/>
                <a:sym typeface="Poppins Light"/>
              </a:defRPr>
            </a:lvl7pPr>
            <a:lvl8pPr indent="0" lvl="7" marL="3200400" marR="0" rtl="0" algn="l">
              <a:spcBef>
                <a:spcPts val="0"/>
              </a:spcBef>
              <a:buNone/>
              <a:defRPr b="0" i="0" sz="1800" u="none" cap="none" strike="noStrike">
                <a:solidFill>
                  <a:schemeClr val="dk1"/>
                </a:solidFill>
                <a:latin typeface="Poppins Light"/>
                <a:ea typeface="Poppins Light"/>
                <a:cs typeface="Poppins Light"/>
                <a:sym typeface="Poppins Light"/>
              </a:defRPr>
            </a:lvl8pPr>
            <a:lvl9pPr indent="0" lvl="8" marL="3657600" marR="0" rtl="0" algn="l">
              <a:spcBef>
                <a:spcPts val="0"/>
              </a:spcBef>
              <a:buNone/>
              <a:defRPr b="0" i="0" sz="1800" u="none" cap="none" strike="noStrike">
                <a:solidFill>
                  <a:schemeClr val="dk1"/>
                </a:solidFill>
                <a:latin typeface="Poppins Light"/>
                <a:ea typeface="Poppins Light"/>
                <a:cs typeface="Poppins Light"/>
                <a:sym typeface="Poppins Light"/>
              </a:defRPr>
            </a:lvl9pPr>
          </a:lstStyle>
          <a:p/>
        </p:txBody>
      </p:sp>
      <p:sp>
        <p:nvSpPr>
          <p:cNvPr id="14" name="Shape 1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rgbClr val="AAAAAA"/>
                </a:solidFill>
                <a:latin typeface="Poppins Light"/>
                <a:ea typeface="Poppins Light"/>
                <a:cs typeface="Poppins Light"/>
                <a:sym typeface="Poppins Light"/>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3.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0" Type="http://schemas.openxmlformats.org/officeDocument/2006/relationships/image" Target="../media/image12.jpg"/><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jpg"/><Relationship Id="rId9" Type="http://schemas.openxmlformats.org/officeDocument/2006/relationships/image" Target="../media/image11.jpg"/><Relationship Id="rId5" Type="http://schemas.openxmlformats.org/officeDocument/2006/relationships/image" Target="../media/image7.jpg"/><Relationship Id="rId6" Type="http://schemas.openxmlformats.org/officeDocument/2006/relationships/image" Target="../media/image9.jpg"/><Relationship Id="rId7" Type="http://schemas.openxmlformats.org/officeDocument/2006/relationships/image" Target="../media/image13.jpg"/><Relationship Id="rId8"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pic>
        <p:nvPicPr>
          <p:cNvPr descr="_MG_5503.JPG" id="664" name="Shape 664"/>
          <p:cNvPicPr preferRelativeResize="0"/>
          <p:nvPr/>
        </p:nvPicPr>
        <p:blipFill>
          <a:blip r:embed="rId3">
            <a:alphaModFix/>
          </a:blip>
          <a:stretch>
            <a:fillRect/>
          </a:stretch>
        </p:blipFill>
        <p:spPr>
          <a:xfrm>
            <a:off x="-219675" y="-661725"/>
            <a:ext cx="12644226" cy="8429477"/>
          </a:xfrm>
          <a:prstGeom prst="rect">
            <a:avLst/>
          </a:prstGeom>
          <a:noFill/>
          <a:ln>
            <a:noFill/>
          </a:ln>
        </p:spPr>
      </p:pic>
      <p:grpSp>
        <p:nvGrpSpPr>
          <p:cNvPr id="665" name="Shape 665"/>
          <p:cNvGrpSpPr/>
          <p:nvPr/>
        </p:nvGrpSpPr>
        <p:grpSpPr>
          <a:xfrm>
            <a:off x="413816" y="6732263"/>
            <a:ext cx="11291771" cy="587425"/>
            <a:chOff x="569666" y="4836738"/>
            <a:chExt cx="11291771" cy="587425"/>
          </a:xfrm>
        </p:grpSpPr>
        <p:sp>
          <p:nvSpPr>
            <p:cNvPr id="666" name="Shape 666"/>
            <p:cNvSpPr txBox="1"/>
            <p:nvPr/>
          </p:nvSpPr>
          <p:spPr>
            <a:xfrm>
              <a:off x="569666" y="4962463"/>
              <a:ext cx="2614200" cy="461700"/>
            </a:xfrm>
            <a:prstGeom prst="rect">
              <a:avLst/>
            </a:prstGeom>
            <a:noFill/>
            <a:ln>
              <a:noFill/>
            </a:ln>
          </p:spPr>
          <p:txBody>
            <a:bodyPr anchorCtr="0" anchor="t" bIns="45700" lIns="91425" rIns="91425" wrap="square" tIns="45700">
              <a:noAutofit/>
            </a:bodyPr>
            <a:lstStyle/>
            <a:p>
              <a:pPr indent="0" lvl="0" marL="0" marR="0" rtl="0" algn="ctr">
                <a:spcBef>
                  <a:spcPts val="0"/>
                </a:spcBef>
                <a:buNone/>
              </a:pPr>
              <a:r>
                <a:t/>
              </a:r>
              <a:endParaRPr b="1">
                <a:solidFill>
                  <a:srgbClr val="0B5394"/>
                </a:solidFill>
              </a:endParaRPr>
            </a:p>
          </p:txBody>
        </p:sp>
        <p:sp>
          <p:nvSpPr>
            <p:cNvPr id="667" name="Shape 667"/>
            <p:cNvSpPr txBox="1"/>
            <p:nvPr/>
          </p:nvSpPr>
          <p:spPr>
            <a:xfrm>
              <a:off x="10506637" y="4836738"/>
              <a:ext cx="1354800" cy="461700"/>
            </a:xfrm>
            <a:prstGeom prst="rect">
              <a:avLst/>
            </a:prstGeom>
            <a:noFill/>
            <a:ln>
              <a:noFill/>
            </a:ln>
          </p:spPr>
          <p:txBody>
            <a:bodyPr anchorCtr="0" anchor="t" bIns="45700" lIns="91425" rIns="91425" wrap="square" tIns="45700">
              <a:noAutofit/>
            </a:bodyPr>
            <a:lstStyle/>
            <a:p>
              <a:pPr indent="0" lvl="0" marL="0" marR="0" rtl="0" algn="ctr">
                <a:spcBef>
                  <a:spcPts val="0"/>
                </a:spcBef>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0"/>
                                        <p:tgtEl>
                                          <p:spTgt spid="6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5" name="Shape 855"/>
        <p:cNvGrpSpPr/>
        <p:nvPr/>
      </p:nvGrpSpPr>
      <p:grpSpPr>
        <a:xfrm>
          <a:off x="0" y="0"/>
          <a:ext cx="0" cy="0"/>
          <a:chOff x="0" y="0"/>
          <a:chExt cx="0" cy="0"/>
        </a:xfrm>
      </p:grpSpPr>
      <p:sp>
        <p:nvSpPr>
          <p:cNvPr id="856" name="Shape 856"/>
          <p:cNvSpPr/>
          <p:nvPr>
            <p:ph idx="2" type="pic"/>
          </p:nvPr>
        </p:nvSpPr>
        <p:spPr>
          <a:xfrm>
            <a:off x="6492075" y="-7034"/>
            <a:ext cx="5700000" cy="6864900"/>
          </a:xfrm>
          <a:prstGeom prst="rect">
            <a:avLst/>
          </a:prstGeom>
          <a:solidFill>
            <a:srgbClr val="F2F2F2"/>
          </a:solidFill>
          <a:ln>
            <a:noFill/>
          </a:ln>
        </p:spPr>
        <p:txBody>
          <a:bodyPr anchorCtr="0" anchor="t" bIns="91425" lIns="91425" rIns="91425" wrap="square" tIns="91425">
            <a:noAutofit/>
          </a:bodyPr>
          <a:lstStyle/>
          <a:p>
            <a:pPr lvl="0" rtl="0">
              <a:spcBef>
                <a:spcPts val="0"/>
              </a:spcBef>
              <a:buNone/>
            </a:pPr>
            <a:r>
              <a:t/>
            </a:r>
            <a:endParaRPr/>
          </a:p>
        </p:txBody>
      </p:sp>
      <p:grpSp>
        <p:nvGrpSpPr>
          <p:cNvPr id="857" name="Shape 857"/>
          <p:cNvGrpSpPr/>
          <p:nvPr/>
        </p:nvGrpSpPr>
        <p:grpSpPr>
          <a:xfrm>
            <a:off x="1378475" y="1073150"/>
            <a:ext cx="4206501" cy="3737275"/>
            <a:chOff x="1378475" y="1073150"/>
            <a:chExt cx="4206501" cy="3737275"/>
          </a:xfrm>
        </p:grpSpPr>
        <p:pic>
          <p:nvPicPr>
            <p:cNvPr descr="16195128_406190946388891_8706526085440904421_n.png" id="858" name="Shape 858"/>
            <p:cNvPicPr preferRelativeResize="0"/>
            <p:nvPr/>
          </p:nvPicPr>
          <p:blipFill>
            <a:blip r:embed="rId3">
              <a:alphaModFix/>
            </a:blip>
            <a:stretch>
              <a:fillRect/>
            </a:stretch>
          </p:blipFill>
          <p:spPr>
            <a:xfrm>
              <a:off x="1378475" y="1073150"/>
              <a:ext cx="1125200" cy="1125200"/>
            </a:xfrm>
            <a:prstGeom prst="rect">
              <a:avLst/>
            </a:prstGeom>
            <a:noFill/>
            <a:ln>
              <a:noFill/>
            </a:ln>
          </p:spPr>
        </p:pic>
        <p:grpSp>
          <p:nvGrpSpPr>
            <p:cNvPr id="859" name="Shape 859"/>
            <p:cNvGrpSpPr/>
            <p:nvPr/>
          </p:nvGrpSpPr>
          <p:grpSpPr>
            <a:xfrm>
              <a:off x="1450204" y="2122683"/>
              <a:ext cx="4134773" cy="2687742"/>
              <a:chOff x="7207141" y="2133688"/>
              <a:chExt cx="4134773" cy="2687742"/>
            </a:xfrm>
          </p:grpSpPr>
          <p:sp>
            <p:nvSpPr>
              <p:cNvPr id="860" name="Shape 860"/>
              <p:cNvSpPr/>
              <p:nvPr/>
            </p:nvSpPr>
            <p:spPr>
              <a:xfrm>
                <a:off x="7210914" y="3713530"/>
                <a:ext cx="4131000" cy="1107900"/>
              </a:xfrm>
              <a:prstGeom prst="rect">
                <a:avLst/>
              </a:prstGeom>
              <a:noFill/>
              <a:ln>
                <a:noFill/>
              </a:ln>
            </p:spPr>
            <p:txBody>
              <a:bodyPr anchorCtr="0" anchor="t" bIns="0" lIns="0" rIns="0" wrap="square" tIns="0">
                <a:noAutofit/>
              </a:bodyPr>
              <a:lstStyle/>
              <a:p>
                <a:pPr indent="-228600" lvl="0" marL="457200" marR="0" rtl="0" algn="l">
                  <a:lnSpc>
                    <a:spcPct val="150000"/>
                  </a:lnSpc>
                  <a:spcBef>
                    <a:spcPts val="0"/>
                  </a:spcBef>
                  <a:buChar char="-"/>
                </a:pPr>
                <a:r>
                  <a:rPr lang="en-US">
                    <a:solidFill>
                      <a:schemeClr val="dk1"/>
                    </a:solidFill>
                    <a:latin typeface="Poppins Light"/>
                    <a:ea typeface="Poppins Light"/>
                    <a:cs typeface="Poppins Light"/>
                    <a:sym typeface="Poppins Light"/>
                  </a:rPr>
                  <a:t>Is customer able to find what he needs ?</a:t>
                </a:r>
              </a:p>
              <a:p>
                <a:pPr indent="-228600" lvl="0" marL="457200" marR="0" rtl="0" algn="l">
                  <a:lnSpc>
                    <a:spcPct val="150000"/>
                  </a:lnSpc>
                  <a:spcBef>
                    <a:spcPts val="0"/>
                  </a:spcBef>
                  <a:buClr>
                    <a:schemeClr val="dk1"/>
                  </a:buClr>
                  <a:buFont typeface="Poppins Light"/>
                  <a:buChar char="-"/>
                </a:pPr>
                <a:r>
                  <a:rPr lang="en-US">
                    <a:solidFill>
                      <a:schemeClr val="dk1"/>
                    </a:solidFill>
                    <a:latin typeface="Poppins Light"/>
                    <a:ea typeface="Poppins Light"/>
                    <a:cs typeface="Poppins Light"/>
                    <a:sym typeface="Poppins Light"/>
                  </a:rPr>
                  <a:t>Do we need  the step navigator ?</a:t>
                </a:r>
              </a:p>
              <a:p>
                <a:pPr indent="-228600" lvl="0" marL="457200" marR="0" rtl="0" algn="l">
                  <a:lnSpc>
                    <a:spcPct val="150000"/>
                  </a:lnSpc>
                  <a:spcBef>
                    <a:spcPts val="0"/>
                  </a:spcBef>
                  <a:buClr>
                    <a:schemeClr val="dk1"/>
                  </a:buClr>
                  <a:buFont typeface="Poppins Light"/>
                  <a:buChar char="-"/>
                </a:pPr>
                <a:r>
                  <a:rPr lang="en-US">
                    <a:solidFill>
                      <a:schemeClr val="dk1"/>
                    </a:solidFill>
                    <a:latin typeface="Poppins Light"/>
                    <a:ea typeface="Poppins Light"/>
                    <a:cs typeface="Poppins Light"/>
                    <a:sym typeface="Poppins Light"/>
                  </a:rPr>
                  <a:t>Is our users quite experienced or not?</a:t>
                </a:r>
              </a:p>
            </p:txBody>
          </p:sp>
          <p:sp>
            <p:nvSpPr>
              <p:cNvPr id="861" name="Shape 861"/>
              <p:cNvSpPr txBox="1"/>
              <p:nvPr/>
            </p:nvSpPr>
            <p:spPr>
              <a:xfrm>
                <a:off x="7207141" y="2133688"/>
                <a:ext cx="3876900" cy="984900"/>
              </a:xfrm>
              <a:prstGeom prst="rect">
                <a:avLst/>
              </a:prstGeom>
              <a:noFill/>
              <a:ln>
                <a:noFill/>
              </a:ln>
            </p:spPr>
            <p:txBody>
              <a:bodyPr anchorCtr="0" anchor="t" bIns="0" lIns="0" rIns="0" wrap="square" tIns="0">
                <a:noAutofit/>
              </a:bodyPr>
              <a:lstStyle/>
              <a:p>
                <a:pPr indent="0" lvl="0" marL="0" marR="0" rtl="0" algn="l">
                  <a:spcBef>
                    <a:spcPts val="0"/>
                  </a:spcBef>
                  <a:buSzPct val="25000"/>
                  <a:buNone/>
                </a:pPr>
                <a:r>
                  <a:rPr b="1" lang="en-US" sz="3200">
                    <a:solidFill>
                      <a:srgbClr val="0B5394"/>
                    </a:solidFill>
                    <a:latin typeface="Montserrat"/>
                    <a:ea typeface="Montserrat"/>
                    <a:cs typeface="Montserrat"/>
                    <a:sym typeface="Montserrat"/>
                  </a:rPr>
                  <a:t>Visual</a:t>
                </a:r>
              </a:p>
              <a:p>
                <a:pPr indent="0" lvl="0" marL="0" marR="0" rtl="0" algn="l">
                  <a:spcBef>
                    <a:spcPts val="0"/>
                  </a:spcBef>
                  <a:buSzPct val="25000"/>
                  <a:buNone/>
                </a:pPr>
                <a:r>
                  <a:rPr lang="en-US" sz="1800">
                    <a:solidFill>
                      <a:schemeClr val="dk2"/>
                    </a:solidFill>
                    <a:latin typeface="Montserrat"/>
                    <a:ea typeface="Montserrat"/>
                    <a:cs typeface="Montserrat"/>
                    <a:sym typeface="Montserrat"/>
                  </a:rPr>
                  <a:t>from information to action</a:t>
                </a:r>
              </a:p>
            </p:txBody>
          </p:sp>
          <p:cxnSp>
            <p:nvCxnSpPr>
              <p:cNvPr id="862" name="Shape 862"/>
              <p:cNvCxnSpPr/>
              <p:nvPr/>
            </p:nvCxnSpPr>
            <p:spPr>
              <a:xfrm>
                <a:off x="7207141" y="3393849"/>
                <a:ext cx="620400" cy="0"/>
              </a:xfrm>
              <a:prstGeom prst="straightConnector1">
                <a:avLst/>
              </a:prstGeom>
              <a:noFill/>
              <a:ln cap="flat" cmpd="sng" w="25400">
                <a:solidFill>
                  <a:srgbClr val="F2F2F2"/>
                </a:solidFill>
                <a:prstDash val="solid"/>
                <a:miter lim="800000"/>
                <a:headEnd len="med" w="med" type="none"/>
                <a:tailEnd len="med" w="med" type="none"/>
              </a:ln>
            </p:spPr>
          </p:cxnSp>
        </p:grpSp>
      </p:grpSp>
      <p:pic>
        <p:nvPicPr>
          <p:cNvPr descr="detail-big.jpg" id="863" name="Shape 863"/>
          <p:cNvPicPr preferRelativeResize="0"/>
          <p:nvPr/>
        </p:nvPicPr>
        <p:blipFill>
          <a:blip r:embed="rId4">
            <a:alphaModFix/>
          </a:blip>
          <a:stretch>
            <a:fillRect/>
          </a:stretch>
        </p:blipFill>
        <p:spPr>
          <a:xfrm>
            <a:off x="6492073" y="0"/>
            <a:ext cx="10943302" cy="6857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pic>
        <p:nvPicPr>
          <p:cNvPr descr="checkout.png" id="868" name="Shape 868"/>
          <p:cNvPicPr preferRelativeResize="0"/>
          <p:nvPr/>
        </p:nvPicPr>
        <p:blipFill rotWithShape="1">
          <a:blip r:embed="rId3">
            <a:alphaModFix/>
          </a:blip>
          <a:srcRect b="0" l="0" r="47794" t="0"/>
          <a:stretch/>
        </p:blipFill>
        <p:spPr>
          <a:xfrm>
            <a:off x="0" y="10575"/>
            <a:ext cx="6204850" cy="6858000"/>
          </a:xfrm>
          <a:prstGeom prst="rect">
            <a:avLst/>
          </a:prstGeom>
          <a:noFill/>
          <a:ln>
            <a:noFill/>
          </a:ln>
        </p:spPr>
      </p:pic>
      <p:cxnSp>
        <p:nvCxnSpPr>
          <p:cNvPr id="869" name="Shape 869"/>
          <p:cNvCxnSpPr/>
          <p:nvPr/>
        </p:nvCxnSpPr>
        <p:spPr>
          <a:xfrm>
            <a:off x="7207141" y="3439569"/>
            <a:ext cx="620400" cy="0"/>
          </a:xfrm>
          <a:prstGeom prst="straightConnector1">
            <a:avLst/>
          </a:prstGeom>
          <a:noFill/>
          <a:ln cap="flat" cmpd="sng" w="25400">
            <a:solidFill>
              <a:srgbClr val="F2F2F2"/>
            </a:solidFill>
            <a:prstDash val="solid"/>
            <a:miter lim="800000"/>
            <a:headEnd len="med" w="med" type="none"/>
            <a:tailEnd len="med" w="med" type="none"/>
          </a:ln>
        </p:spPr>
      </p:cxnSp>
      <p:grpSp>
        <p:nvGrpSpPr>
          <p:cNvPr id="870" name="Shape 870"/>
          <p:cNvGrpSpPr/>
          <p:nvPr/>
        </p:nvGrpSpPr>
        <p:grpSpPr>
          <a:xfrm>
            <a:off x="7135424" y="1213300"/>
            <a:ext cx="3948616" cy="4295248"/>
            <a:chOff x="7135424" y="1213300"/>
            <a:chExt cx="3948616" cy="4295248"/>
          </a:xfrm>
        </p:grpSpPr>
        <p:sp>
          <p:nvSpPr>
            <p:cNvPr id="871" name="Shape 871"/>
            <p:cNvSpPr/>
            <p:nvPr/>
          </p:nvSpPr>
          <p:spPr>
            <a:xfrm>
              <a:off x="7210901" y="3759246"/>
              <a:ext cx="3653400" cy="1107900"/>
            </a:xfrm>
            <a:prstGeom prst="rect">
              <a:avLst/>
            </a:prstGeom>
            <a:noFill/>
            <a:ln>
              <a:noFill/>
            </a:ln>
          </p:spPr>
          <p:txBody>
            <a:bodyPr anchorCtr="0" anchor="t" bIns="0" lIns="0" rIns="0" wrap="square" tIns="0">
              <a:noAutofit/>
            </a:bodyPr>
            <a:lstStyle/>
            <a:p>
              <a:pPr indent="-304800" lvl="0" marL="457200" marR="0" rtl="0" algn="l">
                <a:lnSpc>
                  <a:spcPct val="150000"/>
                </a:lnSpc>
                <a:spcBef>
                  <a:spcPts val="0"/>
                </a:spcBef>
                <a:buClr>
                  <a:schemeClr val="dk1"/>
                </a:buClr>
                <a:buSzPct val="100000"/>
                <a:buFont typeface="Poppins Light"/>
                <a:buChar char="-"/>
              </a:pPr>
              <a:r>
                <a:rPr lang="en-US" sz="1200">
                  <a:solidFill>
                    <a:schemeClr val="dk1"/>
                  </a:solidFill>
                  <a:latin typeface="Poppins Light"/>
                  <a:ea typeface="Poppins Light"/>
                  <a:cs typeface="Poppins Light"/>
                  <a:sym typeface="Poppins Light"/>
                </a:rPr>
                <a:t>Auto-register (less-fields strategy)</a:t>
              </a:r>
            </a:p>
            <a:p>
              <a:pPr indent="-304800" lvl="0" marL="457200" marR="0" rtl="0" algn="l">
                <a:lnSpc>
                  <a:spcPct val="150000"/>
                </a:lnSpc>
                <a:spcBef>
                  <a:spcPts val="0"/>
                </a:spcBef>
                <a:buClr>
                  <a:schemeClr val="dk1"/>
                </a:buClr>
                <a:buSzPct val="100000"/>
                <a:buFont typeface="Poppins Light"/>
                <a:buChar char="-"/>
              </a:pPr>
              <a:r>
                <a:rPr lang="en-US" sz="1200">
                  <a:solidFill>
                    <a:schemeClr val="dk1"/>
                  </a:solidFill>
                  <a:latin typeface="Poppins Light"/>
                  <a:ea typeface="Poppins Light"/>
                  <a:cs typeface="Poppins Light"/>
                  <a:sym typeface="Poppins Light"/>
                </a:rPr>
                <a:t>Smart validation</a:t>
              </a:r>
            </a:p>
            <a:p>
              <a:pPr indent="-304800" lvl="0" marL="457200" marR="0" rtl="0" algn="l">
                <a:lnSpc>
                  <a:spcPct val="150000"/>
                </a:lnSpc>
                <a:spcBef>
                  <a:spcPts val="0"/>
                </a:spcBef>
                <a:buClr>
                  <a:schemeClr val="dk1"/>
                </a:buClr>
                <a:buSzPct val="100000"/>
                <a:buFont typeface="Poppins Light"/>
                <a:buChar char="-"/>
              </a:pPr>
              <a:r>
                <a:rPr lang="en-US" sz="1200">
                  <a:solidFill>
                    <a:schemeClr val="dk1"/>
                  </a:solidFill>
                  <a:latin typeface="Poppins Light"/>
                  <a:ea typeface="Poppins Light"/>
                  <a:cs typeface="Poppins Light"/>
                  <a:sym typeface="Poppins Light"/>
                </a:rPr>
                <a:t>Auto-apply coupon (this really helps u!)</a:t>
              </a:r>
            </a:p>
          </p:txBody>
        </p:sp>
        <p:pic>
          <p:nvPicPr>
            <p:cNvPr descr="16195128_406190946388891_8706526085440904421_n.png" id="872" name="Shape 872"/>
            <p:cNvPicPr preferRelativeResize="0"/>
            <p:nvPr/>
          </p:nvPicPr>
          <p:blipFill>
            <a:blip r:embed="rId4">
              <a:alphaModFix/>
            </a:blip>
            <a:stretch>
              <a:fillRect/>
            </a:stretch>
          </p:blipFill>
          <p:spPr>
            <a:xfrm>
              <a:off x="7135425" y="1213300"/>
              <a:ext cx="1125200" cy="1125200"/>
            </a:xfrm>
            <a:prstGeom prst="rect">
              <a:avLst/>
            </a:prstGeom>
            <a:noFill/>
            <a:ln>
              <a:noFill/>
            </a:ln>
          </p:spPr>
        </p:pic>
        <p:sp>
          <p:nvSpPr>
            <p:cNvPr id="873" name="Shape 873"/>
            <p:cNvSpPr txBox="1"/>
            <p:nvPr/>
          </p:nvSpPr>
          <p:spPr>
            <a:xfrm>
              <a:off x="7207141" y="2179408"/>
              <a:ext cx="3876900" cy="984900"/>
            </a:xfrm>
            <a:prstGeom prst="rect">
              <a:avLst/>
            </a:prstGeom>
            <a:noFill/>
            <a:ln>
              <a:noFill/>
            </a:ln>
          </p:spPr>
          <p:txBody>
            <a:bodyPr anchorCtr="0" anchor="t" bIns="0" lIns="0" rIns="0" wrap="square" tIns="0">
              <a:noAutofit/>
            </a:bodyPr>
            <a:lstStyle/>
            <a:p>
              <a:pPr indent="0" lvl="0" marL="0" marR="0" rtl="0" algn="l">
                <a:spcBef>
                  <a:spcPts val="0"/>
                </a:spcBef>
                <a:buSzPct val="25000"/>
                <a:buNone/>
              </a:pPr>
              <a:r>
                <a:rPr b="1" lang="en-US" sz="3200">
                  <a:solidFill>
                    <a:srgbClr val="0B5394"/>
                  </a:solidFill>
                  <a:latin typeface="Montserrat"/>
                  <a:ea typeface="Montserrat"/>
                  <a:cs typeface="Montserrat"/>
                  <a:sym typeface="Montserrat"/>
                </a:rPr>
                <a:t>Action</a:t>
              </a:r>
            </a:p>
            <a:p>
              <a:pPr indent="0" lvl="0" marL="0" marR="0" rtl="0" algn="l">
                <a:spcBef>
                  <a:spcPts val="0"/>
                </a:spcBef>
                <a:buSzPct val="25000"/>
                <a:buNone/>
              </a:pPr>
              <a:r>
                <a:rPr lang="en-US" sz="1800">
                  <a:solidFill>
                    <a:schemeClr val="dk2"/>
                  </a:solidFill>
                  <a:latin typeface="Montserrat"/>
                  <a:ea typeface="Montserrat"/>
                  <a:cs typeface="Montserrat"/>
                  <a:sym typeface="Montserrat"/>
                </a:rPr>
                <a:t>interaction to checkout</a:t>
              </a:r>
            </a:p>
          </p:txBody>
        </p:sp>
        <p:sp>
          <p:nvSpPr>
            <p:cNvPr id="874" name="Shape 874"/>
            <p:cNvSpPr txBox="1"/>
            <p:nvPr/>
          </p:nvSpPr>
          <p:spPr>
            <a:xfrm>
              <a:off x="7135424" y="5246948"/>
              <a:ext cx="1327200" cy="261600"/>
            </a:xfrm>
            <a:prstGeom prst="rect">
              <a:avLst/>
            </a:prstGeom>
            <a:noFill/>
            <a:ln>
              <a:noFill/>
            </a:ln>
          </p:spPr>
          <p:txBody>
            <a:bodyPr anchorCtr="0" anchor="t" bIns="45700" lIns="91425" rIns="91425" wrap="square" tIns="45700">
              <a:noAutofit/>
            </a:bodyPr>
            <a:lstStyle/>
            <a:p>
              <a:pPr indent="0" lvl="0" marL="0" marR="0" rtl="0" algn="ctr">
                <a:spcBef>
                  <a:spcPts val="0"/>
                </a:spcBef>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1000"/>
                                        <p:tgtEl>
                                          <p:spTgt spid="8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8" name="Shape 878"/>
        <p:cNvGrpSpPr/>
        <p:nvPr/>
      </p:nvGrpSpPr>
      <p:grpSpPr>
        <a:xfrm>
          <a:off x="0" y="0"/>
          <a:ext cx="0" cy="0"/>
          <a:chOff x="0" y="0"/>
          <a:chExt cx="0" cy="0"/>
        </a:xfrm>
      </p:grpSpPr>
      <p:pic>
        <p:nvPicPr>
          <p:cNvPr descr="reporter.png" id="879" name="Shape 879"/>
          <p:cNvPicPr preferRelativeResize="0"/>
          <p:nvPr/>
        </p:nvPicPr>
        <p:blipFill>
          <a:blip r:embed="rId3">
            <a:alphaModFix/>
          </a:blip>
          <a:stretch>
            <a:fillRect/>
          </a:stretch>
        </p:blipFill>
        <p:spPr>
          <a:xfrm>
            <a:off x="6101300" y="3425600"/>
            <a:ext cx="6206485" cy="3441775"/>
          </a:xfrm>
          <a:prstGeom prst="rect">
            <a:avLst/>
          </a:prstGeom>
          <a:noFill/>
          <a:ln>
            <a:noFill/>
          </a:ln>
        </p:spPr>
      </p:pic>
      <p:pic>
        <p:nvPicPr>
          <p:cNvPr descr="detail-big.jpg" id="880" name="Shape 880"/>
          <p:cNvPicPr preferRelativeResize="0"/>
          <p:nvPr/>
        </p:nvPicPr>
        <p:blipFill>
          <a:blip r:embed="rId4">
            <a:alphaModFix/>
          </a:blip>
          <a:stretch>
            <a:fillRect/>
          </a:stretch>
        </p:blipFill>
        <p:spPr>
          <a:xfrm>
            <a:off x="0" y="0"/>
            <a:ext cx="6101299" cy="3441774"/>
          </a:xfrm>
          <a:prstGeom prst="rect">
            <a:avLst/>
          </a:prstGeom>
          <a:noFill/>
          <a:ln>
            <a:noFill/>
          </a:ln>
        </p:spPr>
      </p:pic>
      <p:sp>
        <p:nvSpPr>
          <p:cNvPr id="881" name="Shape 881"/>
          <p:cNvSpPr/>
          <p:nvPr/>
        </p:nvSpPr>
        <p:spPr>
          <a:xfrm>
            <a:off x="11064339" y="4917613"/>
            <a:ext cx="1127700" cy="1953300"/>
          </a:xfrm>
          <a:custGeom>
            <a:pathLst>
              <a:path extrusionOk="0" h="120000" w="120000">
                <a:moveTo>
                  <a:pt x="120000" y="0"/>
                </a:moveTo>
                <a:lnTo>
                  <a:pt x="120000" y="76015"/>
                </a:lnTo>
                <a:lnTo>
                  <a:pt x="76015" y="120000"/>
                </a:lnTo>
                <a:lnTo>
                  <a:pt x="0" y="120000"/>
                </a:lnTo>
                <a:lnTo>
                  <a:pt x="120000" y="0"/>
                </a:lnTo>
                <a:close/>
              </a:path>
            </a:pathLst>
          </a:custGeom>
          <a:solidFill>
            <a:schemeClr val="accen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82" name="Shape 882"/>
          <p:cNvSpPr/>
          <p:nvPr/>
        </p:nvSpPr>
        <p:spPr>
          <a:xfrm>
            <a:off x="4968289" y="1475688"/>
            <a:ext cx="1127700" cy="1953300"/>
          </a:xfrm>
          <a:custGeom>
            <a:pathLst>
              <a:path extrusionOk="0" h="120000" w="120000">
                <a:moveTo>
                  <a:pt x="120000" y="0"/>
                </a:moveTo>
                <a:lnTo>
                  <a:pt x="120000" y="76015"/>
                </a:lnTo>
                <a:lnTo>
                  <a:pt x="76015" y="120000"/>
                </a:lnTo>
                <a:lnTo>
                  <a:pt x="0" y="120000"/>
                </a:lnTo>
                <a:lnTo>
                  <a:pt x="120000" y="0"/>
                </a:lnTo>
                <a:close/>
              </a:path>
            </a:pathLst>
          </a:custGeom>
          <a:solidFill>
            <a:srgbClr val="000000"/>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83" name="Shape 883"/>
          <p:cNvSpPr txBox="1"/>
          <p:nvPr/>
        </p:nvSpPr>
        <p:spPr>
          <a:xfrm>
            <a:off x="5027573" y="2270806"/>
            <a:ext cx="1159845" cy="92333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b="1" lang="en-US" sz="5400">
                <a:solidFill>
                  <a:schemeClr val="lt1"/>
                </a:solidFill>
                <a:latin typeface="Montserrat"/>
                <a:ea typeface="Montserrat"/>
                <a:cs typeface="Montserrat"/>
                <a:sym typeface="Montserrat"/>
              </a:rPr>
              <a:t>01</a:t>
            </a:r>
          </a:p>
        </p:txBody>
      </p:sp>
      <p:sp>
        <p:nvSpPr>
          <p:cNvPr id="884" name="Shape 884"/>
          <p:cNvSpPr txBox="1"/>
          <p:nvPr/>
        </p:nvSpPr>
        <p:spPr>
          <a:xfrm>
            <a:off x="11123573" y="5699806"/>
            <a:ext cx="1159800" cy="9234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b="1" lang="en-US" sz="5400">
                <a:solidFill>
                  <a:schemeClr val="lt1"/>
                </a:solidFill>
                <a:latin typeface="Montserrat"/>
                <a:ea typeface="Montserrat"/>
                <a:cs typeface="Montserrat"/>
                <a:sym typeface="Montserrat"/>
              </a:rPr>
              <a:t>02</a:t>
            </a:r>
          </a:p>
        </p:txBody>
      </p:sp>
      <p:grpSp>
        <p:nvGrpSpPr>
          <p:cNvPr id="885" name="Shape 885"/>
          <p:cNvGrpSpPr/>
          <p:nvPr/>
        </p:nvGrpSpPr>
        <p:grpSpPr>
          <a:xfrm>
            <a:off x="7132939" y="1260947"/>
            <a:ext cx="4561328" cy="1430135"/>
            <a:chOff x="7132939" y="1226012"/>
            <a:chExt cx="4561328" cy="1430135"/>
          </a:xfrm>
        </p:grpSpPr>
        <p:sp>
          <p:nvSpPr>
            <p:cNvPr id="886" name="Shape 886"/>
            <p:cNvSpPr/>
            <p:nvPr/>
          </p:nvSpPr>
          <p:spPr>
            <a:xfrm>
              <a:off x="7247666" y="1825150"/>
              <a:ext cx="4446602" cy="830997"/>
            </a:xfrm>
            <a:prstGeom prst="rect">
              <a:avLst/>
            </a:prstGeom>
            <a:noFill/>
            <a:ln>
              <a:noFill/>
            </a:ln>
          </p:spPr>
          <p:txBody>
            <a:bodyPr anchorCtr="0" anchor="t" bIns="0" lIns="0" rIns="0" wrap="square" tIns="0">
              <a:noAutofit/>
            </a:bodyPr>
            <a:lstStyle/>
            <a:p>
              <a:pPr indent="-228600" lvl="0" marL="457200" rtl="0">
                <a:lnSpc>
                  <a:spcPct val="150000"/>
                </a:lnSpc>
                <a:spcBef>
                  <a:spcPts val="0"/>
                </a:spcBef>
                <a:buClr>
                  <a:srgbClr val="274E13"/>
                </a:buClr>
                <a:buChar char="-"/>
              </a:pPr>
              <a:r>
                <a:rPr lang="en-US">
                  <a:solidFill>
                    <a:srgbClr val="274E13"/>
                  </a:solidFill>
                  <a:latin typeface="Poppins Light"/>
                  <a:ea typeface="Poppins Light"/>
                  <a:cs typeface="Poppins Light"/>
                  <a:sym typeface="Poppins Light"/>
                </a:rPr>
                <a:t>Tricky interface</a:t>
              </a:r>
            </a:p>
            <a:p>
              <a:pPr indent="-228600" lvl="0" marL="457200" rtl="0">
                <a:lnSpc>
                  <a:spcPct val="150000"/>
                </a:lnSpc>
                <a:spcBef>
                  <a:spcPts val="0"/>
                </a:spcBef>
                <a:buClr>
                  <a:srgbClr val="274E13"/>
                </a:buClr>
                <a:buFont typeface="Poppins Light"/>
                <a:buChar char="-"/>
              </a:pPr>
              <a:r>
                <a:rPr lang="en-US">
                  <a:solidFill>
                    <a:srgbClr val="274E13"/>
                  </a:solidFill>
                  <a:latin typeface="Poppins Light"/>
                  <a:ea typeface="Poppins Light"/>
                  <a:cs typeface="Poppins Light"/>
                  <a:sym typeface="Poppins Light"/>
                </a:rPr>
                <a:t>Smooth customer navigation</a:t>
              </a:r>
            </a:p>
            <a:p>
              <a:pPr indent="-228600" lvl="0" marL="457200" rtl="0">
                <a:lnSpc>
                  <a:spcPct val="150000"/>
                </a:lnSpc>
                <a:spcBef>
                  <a:spcPts val="0"/>
                </a:spcBef>
                <a:buClr>
                  <a:srgbClr val="274E13"/>
                </a:buClr>
                <a:buFont typeface="Poppins Light"/>
                <a:buChar char="-"/>
              </a:pPr>
              <a:r>
                <a:rPr lang="en-US">
                  <a:solidFill>
                    <a:srgbClr val="274E13"/>
                  </a:solidFill>
                  <a:latin typeface="Poppins Light"/>
                  <a:ea typeface="Poppins Light"/>
                  <a:cs typeface="Poppins Light"/>
                  <a:sym typeface="Poppins Light"/>
                </a:rPr>
                <a:t>More efficient results</a:t>
              </a:r>
            </a:p>
          </p:txBody>
        </p:sp>
        <p:sp>
          <p:nvSpPr>
            <p:cNvPr id="887" name="Shape 887"/>
            <p:cNvSpPr txBox="1"/>
            <p:nvPr/>
          </p:nvSpPr>
          <p:spPr>
            <a:xfrm>
              <a:off x="7132939" y="1226012"/>
              <a:ext cx="3804692" cy="461665"/>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1" lang="en-US" sz="2400">
                  <a:solidFill>
                    <a:srgbClr val="6AA84F"/>
                  </a:solidFill>
                  <a:latin typeface="Montserrat"/>
                  <a:ea typeface="Montserrat"/>
                  <a:cs typeface="Montserrat"/>
                  <a:sym typeface="Montserrat"/>
                </a:rPr>
                <a:t>-35%</a:t>
              </a:r>
              <a:r>
                <a:rPr b="1" lang="en-US" sz="2400">
                  <a:solidFill>
                    <a:srgbClr val="38761D"/>
                  </a:solidFill>
                  <a:latin typeface="Montserrat"/>
                  <a:ea typeface="Montserrat"/>
                  <a:cs typeface="Montserrat"/>
                  <a:sym typeface="Montserrat"/>
                </a:rPr>
                <a:t> abandoned carts</a:t>
              </a:r>
            </a:p>
          </p:txBody>
        </p:sp>
      </p:grpSp>
      <p:grpSp>
        <p:nvGrpSpPr>
          <p:cNvPr id="888" name="Shape 888"/>
          <p:cNvGrpSpPr/>
          <p:nvPr/>
        </p:nvGrpSpPr>
        <p:grpSpPr>
          <a:xfrm>
            <a:off x="767337" y="4591051"/>
            <a:ext cx="4561328" cy="1430135"/>
            <a:chOff x="7132939" y="1226012"/>
            <a:chExt cx="4561328" cy="1430135"/>
          </a:xfrm>
        </p:grpSpPr>
        <p:sp>
          <p:nvSpPr>
            <p:cNvPr id="889" name="Shape 889"/>
            <p:cNvSpPr/>
            <p:nvPr/>
          </p:nvSpPr>
          <p:spPr>
            <a:xfrm>
              <a:off x="7247666" y="1825150"/>
              <a:ext cx="4446602" cy="830997"/>
            </a:xfrm>
            <a:prstGeom prst="rect">
              <a:avLst/>
            </a:prstGeom>
            <a:noFill/>
            <a:ln>
              <a:noFill/>
            </a:ln>
          </p:spPr>
          <p:txBody>
            <a:bodyPr anchorCtr="0" anchor="t" bIns="0" lIns="0" rIns="0" wrap="square" tIns="0">
              <a:noAutofit/>
            </a:bodyPr>
            <a:lstStyle/>
            <a:p>
              <a:pPr indent="-228600" lvl="0" marL="457200" marR="0" rtl="0" algn="l">
                <a:lnSpc>
                  <a:spcPct val="150000"/>
                </a:lnSpc>
                <a:spcBef>
                  <a:spcPts val="0"/>
                </a:spcBef>
                <a:buClr>
                  <a:srgbClr val="073763"/>
                </a:buClr>
                <a:buChar char="-"/>
              </a:pPr>
              <a:r>
                <a:rPr lang="en-US">
                  <a:solidFill>
                    <a:schemeClr val="dk1"/>
                  </a:solidFill>
                  <a:latin typeface="Poppins Light"/>
                  <a:ea typeface="Poppins Light"/>
                  <a:cs typeface="Poppins Light"/>
                  <a:sym typeface="Poppins Light"/>
                </a:rPr>
                <a:t>Advanced stock/sales reports</a:t>
              </a:r>
            </a:p>
            <a:p>
              <a:pPr indent="-228600" lvl="0" marL="457200" marR="0" rtl="0" algn="l">
                <a:lnSpc>
                  <a:spcPct val="150000"/>
                </a:lnSpc>
                <a:spcBef>
                  <a:spcPts val="0"/>
                </a:spcBef>
                <a:buClr>
                  <a:srgbClr val="073763"/>
                </a:buClr>
                <a:buFont typeface="Poppins"/>
                <a:buChar char="-"/>
              </a:pPr>
              <a:r>
                <a:rPr lang="en-US">
                  <a:solidFill>
                    <a:schemeClr val="dk1"/>
                  </a:solidFill>
                  <a:latin typeface="Poppins Light"/>
                  <a:ea typeface="Poppins Light"/>
                  <a:cs typeface="Poppins Light"/>
                  <a:sym typeface="Poppins Light"/>
                </a:rPr>
                <a:t>Realistic cost of sold items (cpa)</a:t>
              </a:r>
            </a:p>
            <a:p>
              <a:pPr indent="-228600" lvl="0" marL="457200" marR="0" rtl="0" algn="l">
                <a:lnSpc>
                  <a:spcPct val="150000"/>
                </a:lnSpc>
                <a:spcBef>
                  <a:spcPts val="0"/>
                </a:spcBef>
                <a:buClr>
                  <a:srgbClr val="073763"/>
                </a:buClr>
                <a:buFont typeface="Poppins"/>
                <a:buChar char="-"/>
              </a:pPr>
              <a:r>
                <a:rPr lang="en-US">
                  <a:solidFill>
                    <a:schemeClr val="dk1"/>
                  </a:solidFill>
                  <a:latin typeface="Poppins Light"/>
                  <a:ea typeface="Poppins Light"/>
                  <a:cs typeface="Poppins Light"/>
                  <a:sym typeface="Poppins Light"/>
                </a:rPr>
                <a:t>Smart notifications</a:t>
              </a:r>
            </a:p>
          </p:txBody>
        </p:sp>
        <p:sp>
          <p:nvSpPr>
            <p:cNvPr id="890" name="Shape 890"/>
            <p:cNvSpPr txBox="1"/>
            <p:nvPr/>
          </p:nvSpPr>
          <p:spPr>
            <a:xfrm>
              <a:off x="7132939" y="1226012"/>
              <a:ext cx="3804692" cy="461665"/>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1" lang="en-US" sz="2400">
                  <a:solidFill>
                    <a:srgbClr val="0B5394"/>
                  </a:solidFill>
                  <a:latin typeface="Montserrat"/>
                  <a:ea typeface="Montserrat"/>
                  <a:cs typeface="Montserrat"/>
                  <a:sym typeface="Montserrat"/>
                </a:rPr>
                <a:t>Metrics drive you</a:t>
              </a:r>
            </a:p>
          </p:txBody>
        </p:sp>
      </p:grpSp>
      <p:pic>
        <p:nvPicPr>
          <p:cNvPr descr="logo.png" id="891" name="Shape 891"/>
          <p:cNvPicPr preferRelativeResize="0"/>
          <p:nvPr/>
        </p:nvPicPr>
        <p:blipFill>
          <a:blip r:embed="rId5">
            <a:alphaModFix/>
          </a:blip>
          <a:stretch>
            <a:fillRect/>
          </a:stretch>
        </p:blipFill>
        <p:spPr>
          <a:xfrm>
            <a:off x="767322" y="3843950"/>
            <a:ext cx="2438400" cy="590550"/>
          </a:xfrm>
          <a:prstGeom prst="rect">
            <a:avLst/>
          </a:prstGeom>
          <a:noFill/>
          <a:ln>
            <a:noFill/>
          </a:ln>
        </p:spPr>
      </p:pic>
      <p:pic>
        <p:nvPicPr>
          <p:cNvPr descr="logo.png" id="892" name="Shape 892"/>
          <p:cNvPicPr preferRelativeResize="0"/>
          <p:nvPr/>
        </p:nvPicPr>
        <p:blipFill>
          <a:blip r:embed="rId6">
            <a:alphaModFix/>
          </a:blip>
          <a:stretch>
            <a:fillRect/>
          </a:stretch>
        </p:blipFill>
        <p:spPr>
          <a:xfrm>
            <a:off x="7224322" y="668300"/>
            <a:ext cx="2476500" cy="304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pic>
        <p:nvPicPr>
          <p:cNvPr descr="_MG_5506.JPG" id="897" name="Shape 897"/>
          <p:cNvPicPr preferRelativeResize="0"/>
          <p:nvPr/>
        </p:nvPicPr>
        <p:blipFill>
          <a:blip r:embed="rId3">
            <a:alphaModFix/>
          </a:blip>
          <a:stretch>
            <a:fillRect/>
          </a:stretch>
        </p:blipFill>
        <p:spPr>
          <a:xfrm>
            <a:off x="-134025" y="-1109575"/>
            <a:ext cx="13198922" cy="8799302"/>
          </a:xfrm>
          <a:prstGeom prst="rect">
            <a:avLst/>
          </a:prstGeom>
          <a:noFill/>
          <a:ln>
            <a:noFill/>
          </a:ln>
        </p:spPr>
      </p:pic>
      <p:sp>
        <p:nvSpPr>
          <p:cNvPr id="898" name="Shape 898"/>
          <p:cNvSpPr txBox="1"/>
          <p:nvPr/>
        </p:nvSpPr>
        <p:spPr>
          <a:xfrm>
            <a:off x="556925" y="5979775"/>
            <a:ext cx="10501800" cy="1069200"/>
          </a:xfrm>
          <a:prstGeom prst="rect">
            <a:avLst/>
          </a:prstGeom>
          <a:noFill/>
          <a:ln>
            <a:noFill/>
          </a:ln>
        </p:spPr>
        <p:txBody>
          <a:bodyPr anchorCtr="0" anchor="t" bIns="91425" lIns="91425" rIns="91425" wrap="square" tIns="91425">
            <a:noAutofit/>
          </a:bodyPr>
          <a:lstStyle/>
          <a:p>
            <a:pPr lvl="0" rtl="0">
              <a:spcBef>
                <a:spcPts val="0"/>
              </a:spcBef>
              <a:buNone/>
            </a:pPr>
            <a:r>
              <a:t/>
            </a:r>
            <a:endParaRPr sz="2400">
              <a:solidFill>
                <a:srgbClr val="FFFFFF"/>
              </a:solidFill>
              <a:latin typeface="Montserrat"/>
              <a:ea typeface="Montserrat"/>
              <a:cs typeface="Montserrat"/>
              <a:sym typeface="Montserrat"/>
            </a:endParaRPr>
          </a:p>
        </p:txBody>
      </p:sp>
      <p:sp>
        <p:nvSpPr>
          <p:cNvPr id="899" name="Shape 899"/>
          <p:cNvSpPr txBox="1"/>
          <p:nvPr/>
        </p:nvSpPr>
        <p:spPr>
          <a:xfrm>
            <a:off x="4216625" y="1495725"/>
            <a:ext cx="9165300" cy="1069200"/>
          </a:xfrm>
          <a:prstGeom prst="rect">
            <a:avLst/>
          </a:prstGeom>
          <a:noFill/>
          <a:ln>
            <a:noFill/>
          </a:ln>
        </p:spPr>
        <p:txBody>
          <a:bodyPr anchorCtr="0" anchor="t" bIns="91425" lIns="91425" rIns="91425" wrap="square" tIns="91425">
            <a:noAutofit/>
          </a:bodyPr>
          <a:lstStyle/>
          <a:p>
            <a:pPr lvl="0" rtl="0">
              <a:spcBef>
                <a:spcPts val="0"/>
              </a:spcBef>
              <a:buNone/>
            </a:pPr>
            <a:r>
              <a:t/>
            </a:r>
            <a:endParaRPr sz="4800">
              <a:solidFill>
                <a:srgbClr val="FFFFFF"/>
              </a:solidFill>
              <a:latin typeface="Poppins"/>
              <a:ea typeface="Poppins"/>
              <a:cs typeface="Poppins"/>
              <a:sym typeface="Poppins"/>
            </a:endParaRPr>
          </a:p>
        </p:txBody>
      </p:sp>
      <p:sp>
        <p:nvSpPr>
          <p:cNvPr id="900" name="Shape 900"/>
          <p:cNvSpPr txBox="1"/>
          <p:nvPr/>
        </p:nvSpPr>
        <p:spPr>
          <a:xfrm>
            <a:off x="190950" y="2323125"/>
            <a:ext cx="9165300" cy="1069200"/>
          </a:xfrm>
          <a:prstGeom prst="rect">
            <a:avLst/>
          </a:prstGeom>
          <a:noFill/>
          <a:ln>
            <a:noFill/>
          </a:ln>
        </p:spPr>
        <p:txBody>
          <a:bodyPr anchorCtr="0" anchor="t" bIns="91425" lIns="91425" rIns="91425" wrap="square" tIns="91425">
            <a:noAutofit/>
          </a:bodyPr>
          <a:lstStyle/>
          <a:p>
            <a:pPr lvl="0" algn="ctr">
              <a:spcBef>
                <a:spcPts val="0"/>
              </a:spcBef>
              <a:buNone/>
            </a:pPr>
            <a:r>
              <a:rPr b="1" lang="en-US" sz="3600">
                <a:latin typeface="Montserrat"/>
                <a:ea typeface="Montserrat"/>
                <a:cs typeface="Montserrat"/>
                <a:sym typeface="Montserrat"/>
              </a:rPr>
              <a:t>What’s next </a:t>
            </a:r>
          </a:p>
          <a:p>
            <a:pPr lvl="0" algn="ctr">
              <a:spcBef>
                <a:spcPts val="0"/>
              </a:spcBef>
              <a:buNone/>
            </a:pPr>
            <a:r>
              <a:rPr b="1" lang="en-US">
                <a:latin typeface="Montserrat"/>
                <a:ea typeface="Montserrat"/>
                <a:cs typeface="Montserrat"/>
                <a:sym typeface="Montserrat"/>
              </a:rPr>
              <a:t>for the following months</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4" name="Shape 904"/>
        <p:cNvGrpSpPr/>
        <p:nvPr/>
      </p:nvGrpSpPr>
      <p:grpSpPr>
        <a:xfrm>
          <a:off x="0" y="0"/>
          <a:ext cx="0" cy="0"/>
          <a:chOff x="0" y="0"/>
          <a:chExt cx="0" cy="0"/>
        </a:xfrm>
      </p:grpSpPr>
      <p:grpSp>
        <p:nvGrpSpPr>
          <p:cNvPr id="905" name="Shape 905"/>
          <p:cNvGrpSpPr/>
          <p:nvPr/>
        </p:nvGrpSpPr>
        <p:grpSpPr>
          <a:xfrm>
            <a:off x="885192" y="2534934"/>
            <a:ext cx="10468609" cy="4323057"/>
            <a:chOff x="494013" y="2165654"/>
            <a:chExt cx="11378701" cy="4698888"/>
          </a:xfrm>
        </p:grpSpPr>
        <p:grpSp>
          <p:nvGrpSpPr>
            <p:cNvPr id="906" name="Shape 906"/>
            <p:cNvGrpSpPr/>
            <p:nvPr/>
          </p:nvGrpSpPr>
          <p:grpSpPr>
            <a:xfrm>
              <a:off x="4856664" y="3904769"/>
              <a:ext cx="2579680" cy="2959773"/>
              <a:chOff x="-1" y="0"/>
              <a:chExt cx="4368199" cy="5011813"/>
            </a:xfrm>
          </p:grpSpPr>
          <p:sp>
            <p:nvSpPr>
              <p:cNvPr id="907" name="Shape 907"/>
              <p:cNvSpPr/>
              <p:nvPr/>
            </p:nvSpPr>
            <p:spPr>
              <a:xfrm>
                <a:off x="-1" y="0"/>
                <a:ext cx="4368199" cy="5011813"/>
              </a:xfrm>
              <a:custGeom>
                <a:pathLst>
                  <a:path extrusionOk="0" h="120000" w="120000">
                    <a:moveTo>
                      <a:pt x="43365" y="119999"/>
                    </a:moveTo>
                    <a:cubicBezTo>
                      <a:pt x="42536" y="118859"/>
                      <a:pt x="39532" y="115626"/>
                      <a:pt x="38528" y="113043"/>
                    </a:cubicBezTo>
                    <a:cubicBezTo>
                      <a:pt x="37260" y="110839"/>
                      <a:pt x="38528" y="106466"/>
                      <a:pt x="37480" y="104414"/>
                    </a:cubicBezTo>
                    <a:cubicBezTo>
                      <a:pt x="36431" y="102328"/>
                      <a:pt x="34774" y="100807"/>
                      <a:pt x="32204" y="100538"/>
                    </a:cubicBezTo>
                    <a:cubicBezTo>
                      <a:pt x="29633" y="100270"/>
                      <a:pt x="25050" y="102742"/>
                      <a:pt x="22130" y="102742"/>
                    </a:cubicBezTo>
                    <a:cubicBezTo>
                      <a:pt x="19165" y="102742"/>
                      <a:pt x="16634" y="101640"/>
                      <a:pt x="14543" y="100538"/>
                    </a:cubicBezTo>
                    <a:cubicBezTo>
                      <a:pt x="12446" y="99437"/>
                      <a:pt x="12012" y="98905"/>
                      <a:pt x="11183" y="97082"/>
                    </a:cubicBezTo>
                    <a:cubicBezTo>
                      <a:pt x="10310" y="95220"/>
                      <a:pt x="10135" y="92480"/>
                      <a:pt x="10529" y="90998"/>
                    </a:cubicBezTo>
                    <a:cubicBezTo>
                      <a:pt x="10963" y="89555"/>
                      <a:pt x="11578" y="88073"/>
                      <a:pt x="12012" y="87352"/>
                    </a:cubicBezTo>
                    <a:cubicBezTo>
                      <a:pt x="12096" y="86323"/>
                      <a:pt x="12012" y="85679"/>
                      <a:pt x="11183" y="84952"/>
                    </a:cubicBezTo>
                    <a:cubicBezTo>
                      <a:pt x="10310" y="84231"/>
                      <a:pt x="7649" y="84002"/>
                      <a:pt x="6956" y="82939"/>
                    </a:cubicBezTo>
                    <a:cubicBezTo>
                      <a:pt x="6257" y="81877"/>
                      <a:pt x="5687" y="81267"/>
                      <a:pt x="6736" y="79634"/>
                    </a:cubicBezTo>
                    <a:cubicBezTo>
                      <a:pt x="7784" y="77962"/>
                      <a:pt x="9526" y="79215"/>
                      <a:pt x="9481" y="78532"/>
                    </a:cubicBezTo>
                    <a:cubicBezTo>
                      <a:pt x="9441" y="77845"/>
                      <a:pt x="5907" y="77621"/>
                      <a:pt x="6341" y="75602"/>
                    </a:cubicBezTo>
                    <a:cubicBezTo>
                      <a:pt x="6736" y="73589"/>
                      <a:pt x="8218" y="73740"/>
                      <a:pt x="8218" y="72638"/>
                    </a:cubicBezTo>
                    <a:cubicBezTo>
                      <a:pt x="8218" y="71536"/>
                      <a:pt x="8218" y="70435"/>
                      <a:pt x="6956" y="69713"/>
                    </a:cubicBezTo>
                    <a:cubicBezTo>
                      <a:pt x="5907" y="69104"/>
                      <a:pt x="2767" y="70094"/>
                      <a:pt x="1764" y="68992"/>
                    </a:cubicBezTo>
                    <a:cubicBezTo>
                      <a:pt x="62" y="68271"/>
                      <a:pt x="-721" y="65950"/>
                      <a:pt x="851" y="63098"/>
                    </a:cubicBezTo>
                    <a:cubicBezTo>
                      <a:pt x="2418" y="60285"/>
                      <a:pt x="9481" y="54776"/>
                      <a:pt x="11183" y="51924"/>
                    </a:cubicBezTo>
                    <a:cubicBezTo>
                      <a:pt x="13015" y="48999"/>
                      <a:pt x="11228" y="47741"/>
                      <a:pt x="10963" y="45957"/>
                    </a:cubicBezTo>
                    <a:cubicBezTo>
                      <a:pt x="10704" y="44173"/>
                      <a:pt x="9746" y="42652"/>
                      <a:pt x="9481" y="41092"/>
                    </a:cubicBezTo>
                    <a:cubicBezTo>
                      <a:pt x="9047" y="39610"/>
                      <a:pt x="9047" y="37787"/>
                      <a:pt x="9481" y="36685"/>
                    </a:cubicBezTo>
                    <a:cubicBezTo>
                      <a:pt x="9921" y="35578"/>
                      <a:pt x="9921" y="34856"/>
                      <a:pt x="11183" y="31551"/>
                    </a:cubicBezTo>
                    <a:cubicBezTo>
                      <a:pt x="12446" y="28246"/>
                      <a:pt x="14718" y="22922"/>
                      <a:pt x="18900" y="18286"/>
                    </a:cubicBezTo>
                    <a:cubicBezTo>
                      <a:pt x="23134" y="13650"/>
                      <a:pt x="30806" y="7113"/>
                      <a:pt x="39227" y="4149"/>
                    </a:cubicBezTo>
                    <a:cubicBezTo>
                      <a:pt x="47643" y="1219"/>
                      <a:pt x="59329" y="-794"/>
                      <a:pt x="69836" y="307"/>
                    </a:cubicBezTo>
                    <a:cubicBezTo>
                      <a:pt x="80349" y="1409"/>
                      <a:pt x="91995" y="4753"/>
                      <a:pt x="100411" y="10267"/>
                    </a:cubicBezTo>
                    <a:cubicBezTo>
                      <a:pt x="108827" y="15775"/>
                      <a:pt x="115152" y="24214"/>
                      <a:pt x="118072" y="32273"/>
                    </a:cubicBezTo>
                    <a:cubicBezTo>
                      <a:pt x="121037" y="40370"/>
                      <a:pt x="120208" y="51354"/>
                      <a:pt x="118072" y="58691"/>
                    </a:cubicBezTo>
                    <a:cubicBezTo>
                      <a:pt x="115980" y="66062"/>
                      <a:pt x="109870" y="71385"/>
                      <a:pt x="105248" y="75759"/>
                    </a:cubicBezTo>
                    <a:cubicBezTo>
                      <a:pt x="100625" y="80165"/>
                      <a:pt x="93213" y="82486"/>
                      <a:pt x="90293" y="85143"/>
                    </a:cubicBezTo>
                    <a:cubicBezTo>
                      <a:pt x="87412" y="87805"/>
                      <a:pt x="86933" y="88794"/>
                      <a:pt x="87762" y="91719"/>
                    </a:cubicBezTo>
                    <a:cubicBezTo>
                      <a:pt x="88416" y="95410"/>
                      <a:pt x="92170" y="102551"/>
                      <a:pt x="94306" y="107344"/>
                    </a:cubicBezTo>
                    <a:cubicBezTo>
                      <a:pt x="96268" y="111980"/>
                      <a:pt x="98579" y="116957"/>
                      <a:pt x="99667" y="119507"/>
                    </a:cubicBezTo>
                  </a:path>
                </a:pathLst>
              </a:custGeom>
              <a:solidFill>
                <a:srgbClr val="F2F2F2"/>
              </a:solidFill>
              <a:ln>
                <a:noFill/>
              </a:ln>
            </p:spPr>
            <p:txBody>
              <a:bodyPr anchorCtr="0" anchor="t" bIns="0" lIns="0" rIns="0" wrap="square" tIns="0">
                <a:noAutofit/>
              </a:bodyPr>
              <a:lstStyle/>
              <a:p>
                <a:pPr indent="0" lvl="0" marL="0" marR="0" rtl="0" algn="l">
                  <a:spcBef>
                    <a:spcPts val="0"/>
                  </a:spcBef>
                  <a:buNone/>
                </a:pPr>
                <a:r>
                  <a:t/>
                </a:r>
                <a:endParaRPr sz="1800">
                  <a:solidFill>
                    <a:schemeClr val="dk1"/>
                  </a:solidFill>
                  <a:latin typeface="Poppins Light"/>
                  <a:ea typeface="Poppins Light"/>
                  <a:cs typeface="Poppins Light"/>
                  <a:sym typeface="Poppins Light"/>
                </a:endParaRPr>
              </a:p>
            </p:txBody>
          </p:sp>
          <p:grpSp>
            <p:nvGrpSpPr>
              <p:cNvPr id="908" name="Shape 908"/>
              <p:cNvGrpSpPr/>
              <p:nvPr/>
            </p:nvGrpSpPr>
            <p:grpSpPr>
              <a:xfrm>
                <a:off x="530953" y="182637"/>
                <a:ext cx="3676654" cy="2574927"/>
                <a:chOff x="-1" y="0"/>
                <a:chExt cx="3676652" cy="2574926"/>
              </a:xfrm>
            </p:grpSpPr>
            <p:sp>
              <p:nvSpPr>
                <p:cNvPr id="909" name="Shape 909"/>
                <p:cNvSpPr/>
                <p:nvPr/>
              </p:nvSpPr>
              <p:spPr>
                <a:xfrm>
                  <a:off x="-1" y="0"/>
                  <a:ext cx="3676652" cy="2574926"/>
                </a:xfrm>
                <a:custGeom>
                  <a:pathLst>
                    <a:path extrusionOk="0" h="120000" w="120000">
                      <a:moveTo>
                        <a:pt x="10133" y="34216"/>
                      </a:moveTo>
                      <a:lnTo>
                        <a:pt x="10066" y="34250"/>
                      </a:lnTo>
                      <a:lnTo>
                        <a:pt x="9866" y="34505"/>
                      </a:lnTo>
                      <a:lnTo>
                        <a:pt x="8211" y="36900"/>
                      </a:lnTo>
                      <a:lnTo>
                        <a:pt x="7611" y="37794"/>
                      </a:lnTo>
                      <a:lnTo>
                        <a:pt x="6972" y="38850"/>
                      </a:lnTo>
                      <a:lnTo>
                        <a:pt x="6305" y="40000"/>
                      </a:lnTo>
                      <a:lnTo>
                        <a:pt x="5622" y="41216"/>
                      </a:lnTo>
                      <a:lnTo>
                        <a:pt x="4911" y="42555"/>
                      </a:lnTo>
                      <a:lnTo>
                        <a:pt x="4227" y="43927"/>
                      </a:lnTo>
                      <a:lnTo>
                        <a:pt x="3516" y="45433"/>
                      </a:lnTo>
                      <a:lnTo>
                        <a:pt x="2900" y="46994"/>
                      </a:lnTo>
                      <a:lnTo>
                        <a:pt x="2255" y="48594"/>
                      </a:lnTo>
                      <a:lnTo>
                        <a:pt x="1727" y="50255"/>
                      </a:lnTo>
                      <a:lnTo>
                        <a:pt x="1238" y="51983"/>
                      </a:lnTo>
                      <a:lnTo>
                        <a:pt x="794" y="53705"/>
                      </a:lnTo>
                      <a:lnTo>
                        <a:pt x="511" y="55494"/>
                      </a:lnTo>
                      <a:lnTo>
                        <a:pt x="266" y="57316"/>
                      </a:lnTo>
                      <a:lnTo>
                        <a:pt x="44" y="60511"/>
                      </a:lnTo>
                      <a:lnTo>
                        <a:pt x="0" y="62427"/>
                      </a:lnTo>
                      <a:lnTo>
                        <a:pt x="0" y="64822"/>
                      </a:lnTo>
                      <a:lnTo>
                        <a:pt x="44" y="66611"/>
                      </a:lnTo>
                      <a:lnTo>
                        <a:pt x="244" y="69422"/>
                      </a:lnTo>
                      <a:lnTo>
                        <a:pt x="577" y="72077"/>
                      </a:lnTo>
                      <a:lnTo>
                        <a:pt x="1038" y="74566"/>
                      </a:lnTo>
                      <a:lnTo>
                        <a:pt x="1594" y="76805"/>
                      </a:lnTo>
                      <a:lnTo>
                        <a:pt x="2255" y="78883"/>
                      </a:lnTo>
                      <a:lnTo>
                        <a:pt x="3033" y="80733"/>
                      </a:lnTo>
                      <a:lnTo>
                        <a:pt x="3850" y="82333"/>
                      </a:lnTo>
                      <a:lnTo>
                        <a:pt x="4777" y="83672"/>
                      </a:lnTo>
                      <a:lnTo>
                        <a:pt x="5777" y="84761"/>
                      </a:lnTo>
                      <a:lnTo>
                        <a:pt x="6883" y="85688"/>
                      </a:lnTo>
                      <a:lnTo>
                        <a:pt x="8033" y="86355"/>
                      </a:lnTo>
                      <a:lnTo>
                        <a:pt x="9227" y="86933"/>
                      </a:lnTo>
                      <a:lnTo>
                        <a:pt x="10488" y="87316"/>
                      </a:lnTo>
                      <a:lnTo>
                        <a:pt x="11794" y="87538"/>
                      </a:lnTo>
                      <a:lnTo>
                        <a:pt x="13077" y="87700"/>
                      </a:lnTo>
                      <a:lnTo>
                        <a:pt x="14405" y="87733"/>
                      </a:lnTo>
                      <a:lnTo>
                        <a:pt x="15711" y="87700"/>
                      </a:lnTo>
                      <a:lnTo>
                        <a:pt x="16994" y="87605"/>
                      </a:lnTo>
                      <a:lnTo>
                        <a:pt x="18233" y="87505"/>
                      </a:lnTo>
                      <a:lnTo>
                        <a:pt x="19427" y="87350"/>
                      </a:lnTo>
                      <a:lnTo>
                        <a:pt x="20555" y="87122"/>
                      </a:lnTo>
                      <a:lnTo>
                        <a:pt x="21572" y="86866"/>
                      </a:lnTo>
                      <a:lnTo>
                        <a:pt x="22550" y="86583"/>
                      </a:lnTo>
                      <a:lnTo>
                        <a:pt x="23366" y="86294"/>
                      </a:lnTo>
                      <a:lnTo>
                        <a:pt x="24138" y="85972"/>
                      </a:lnTo>
                      <a:lnTo>
                        <a:pt x="24738" y="85688"/>
                      </a:lnTo>
                      <a:lnTo>
                        <a:pt x="25227" y="85433"/>
                      </a:lnTo>
                      <a:lnTo>
                        <a:pt x="25600" y="85238"/>
                      </a:lnTo>
                      <a:lnTo>
                        <a:pt x="25822" y="85144"/>
                      </a:lnTo>
                      <a:lnTo>
                        <a:pt x="25888" y="85111"/>
                      </a:lnTo>
                      <a:lnTo>
                        <a:pt x="25955" y="85144"/>
                      </a:lnTo>
                      <a:lnTo>
                        <a:pt x="26133" y="85333"/>
                      </a:lnTo>
                      <a:lnTo>
                        <a:pt x="26422" y="85622"/>
                      </a:lnTo>
                      <a:lnTo>
                        <a:pt x="27350" y="86294"/>
                      </a:lnTo>
                      <a:lnTo>
                        <a:pt x="27994" y="86644"/>
                      </a:lnTo>
                      <a:lnTo>
                        <a:pt x="28788" y="86966"/>
                      </a:lnTo>
                      <a:lnTo>
                        <a:pt x="29583" y="87155"/>
                      </a:lnTo>
                      <a:lnTo>
                        <a:pt x="30338" y="87316"/>
                      </a:lnTo>
                      <a:lnTo>
                        <a:pt x="31044" y="87350"/>
                      </a:lnTo>
                      <a:lnTo>
                        <a:pt x="31644" y="87316"/>
                      </a:lnTo>
                      <a:lnTo>
                        <a:pt x="32061" y="87316"/>
                      </a:lnTo>
                      <a:lnTo>
                        <a:pt x="32372" y="87250"/>
                      </a:lnTo>
                      <a:lnTo>
                        <a:pt x="32461" y="87222"/>
                      </a:lnTo>
                      <a:lnTo>
                        <a:pt x="32461" y="87350"/>
                      </a:lnTo>
                      <a:lnTo>
                        <a:pt x="32438" y="87794"/>
                      </a:lnTo>
                      <a:lnTo>
                        <a:pt x="32394" y="88372"/>
                      </a:lnTo>
                      <a:lnTo>
                        <a:pt x="32394" y="89138"/>
                      </a:lnTo>
                      <a:lnTo>
                        <a:pt x="32461" y="90000"/>
                      </a:lnTo>
                      <a:lnTo>
                        <a:pt x="32594" y="90961"/>
                      </a:lnTo>
                      <a:lnTo>
                        <a:pt x="32861" y="91950"/>
                      </a:lnTo>
                      <a:lnTo>
                        <a:pt x="33238" y="92905"/>
                      </a:lnTo>
                      <a:lnTo>
                        <a:pt x="33722" y="93772"/>
                      </a:lnTo>
                      <a:lnTo>
                        <a:pt x="34366" y="94538"/>
                      </a:lnTo>
                      <a:lnTo>
                        <a:pt x="35027" y="95205"/>
                      </a:lnTo>
                      <a:lnTo>
                        <a:pt x="35716" y="95688"/>
                      </a:lnTo>
                      <a:lnTo>
                        <a:pt x="36355" y="96133"/>
                      </a:lnTo>
                      <a:lnTo>
                        <a:pt x="36977" y="96422"/>
                      </a:lnTo>
                      <a:lnTo>
                        <a:pt x="37483" y="96644"/>
                      </a:lnTo>
                      <a:lnTo>
                        <a:pt x="37905" y="96738"/>
                      </a:lnTo>
                      <a:lnTo>
                        <a:pt x="38172" y="96838"/>
                      </a:lnTo>
                      <a:lnTo>
                        <a:pt x="38283" y="96900"/>
                      </a:lnTo>
                      <a:lnTo>
                        <a:pt x="38283" y="96933"/>
                      </a:lnTo>
                      <a:lnTo>
                        <a:pt x="38305" y="97188"/>
                      </a:lnTo>
                      <a:lnTo>
                        <a:pt x="38372" y="97572"/>
                      </a:lnTo>
                      <a:lnTo>
                        <a:pt x="38500" y="98050"/>
                      </a:lnTo>
                      <a:lnTo>
                        <a:pt x="38700" y="98655"/>
                      </a:lnTo>
                      <a:lnTo>
                        <a:pt x="39011" y="99394"/>
                      </a:lnTo>
                      <a:lnTo>
                        <a:pt x="39433" y="100161"/>
                      </a:lnTo>
                      <a:lnTo>
                        <a:pt x="40005" y="101055"/>
                      </a:lnTo>
                      <a:lnTo>
                        <a:pt x="40694" y="101983"/>
                      </a:lnTo>
                      <a:lnTo>
                        <a:pt x="41600" y="102972"/>
                      </a:lnTo>
                      <a:lnTo>
                        <a:pt x="42661" y="104027"/>
                      </a:lnTo>
                      <a:lnTo>
                        <a:pt x="43922" y="105077"/>
                      </a:lnTo>
                      <a:lnTo>
                        <a:pt x="45005" y="105816"/>
                      </a:lnTo>
                      <a:lnTo>
                        <a:pt x="46250" y="106388"/>
                      </a:lnTo>
                      <a:lnTo>
                        <a:pt x="47600" y="106805"/>
                      </a:lnTo>
                      <a:lnTo>
                        <a:pt x="48988" y="107094"/>
                      </a:lnTo>
                      <a:lnTo>
                        <a:pt x="50494" y="107283"/>
                      </a:lnTo>
                      <a:lnTo>
                        <a:pt x="51977" y="107350"/>
                      </a:lnTo>
                      <a:lnTo>
                        <a:pt x="53550" y="107283"/>
                      </a:lnTo>
                      <a:lnTo>
                        <a:pt x="55077" y="107155"/>
                      </a:lnTo>
                      <a:lnTo>
                        <a:pt x="56605" y="106900"/>
                      </a:lnTo>
                      <a:lnTo>
                        <a:pt x="58061" y="106611"/>
                      </a:lnTo>
                      <a:lnTo>
                        <a:pt x="59477" y="106227"/>
                      </a:lnTo>
                      <a:lnTo>
                        <a:pt x="60805" y="105816"/>
                      </a:lnTo>
                      <a:lnTo>
                        <a:pt x="62044" y="105333"/>
                      </a:lnTo>
                      <a:lnTo>
                        <a:pt x="63133" y="104794"/>
                      </a:lnTo>
                      <a:lnTo>
                        <a:pt x="64061" y="104283"/>
                      </a:lnTo>
                      <a:lnTo>
                        <a:pt x="64855" y="103705"/>
                      </a:lnTo>
                      <a:lnTo>
                        <a:pt x="65855" y="102877"/>
                      </a:lnTo>
                      <a:lnTo>
                        <a:pt x="66783" y="102077"/>
                      </a:lnTo>
                      <a:lnTo>
                        <a:pt x="67644" y="101311"/>
                      </a:lnTo>
                      <a:lnTo>
                        <a:pt x="68444" y="100577"/>
                      </a:lnTo>
                      <a:lnTo>
                        <a:pt x="69172" y="99966"/>
                      </a:lnTo>
                      <a:lnTo>
                        <a:pt x="69811" y="99327"/>
                      </a:lnTo>
                      <a:lnTo>
                        <a:pt x="70366" y="98850"/>
                      </a:lnTo>
                      <a:lnTo>
                        <a:pt x="70811" y="98433"/>
                      </a:lnTo>
                      <a:lnTo>
                        <a:pt x="71094" y="98144"/>
                      </a:lnTo>
                      <a:lnTo>
                        <a:pt x="71294" y="97955"/>
                      </a:lnTo>
                      <a:lnTo>
                        <a:pt x="71361" y="97861"/>
                      </a:lnTo>
                      <a:lnTo>
                        <a:pt x="71361" y="99038"/>
                      </a:lnTo>
                      <a:lnTo>
                        <a:pt x="71405" y="99905"/>
                      </a:lnTo>
                      <a:lnTo>
                        <a:pt x="71472" y="100961"/>
                      </a:lnTo>
                      <a:lnTo>
                        <a:pt x="71561" y="102111"/>
                      </a:lnTo>
                      <a:lnTo>
                        <a:pt x="71738" y="103355"/>
                      </a:lnTo>
                      <a:lnTo>
                        <a:pt x="71961" y="104694"/>
                      </a:lnTo>
                      <a:lnTo>
                        <a:pt x="72294" y="106100"/>
                      </a:lnTo>
                      <a:lnTo>
                        <a:pt x="72733" y="107477"/>
                      </a:lnTo>
                      <a:lnTo>
                        <a:pt x="73266" y="108783"/>
                      </a:lnTo>
                      <a:lnTo>
                        <a:pt x="73950" y="110066"/>
                      </a:lnTo>
                      <a:lnTo>
                        <a:pt x="74861" y="111405"/>
                      </a:lnTo>
                      <a:lnTo>
                        <a:pt x="75944" y="112650"/>
                      </a:lnTo>
                      <a:lnTo>
                        <a:pt x="77138" y="113900"/>
                      </a:lnTo>
                      <a:lnTo>
                        <a:pt x="78511" y="115111"/>
                      </a:lnTo>
                      <a:lnTo>
                        <a:pt x="79994" y="116200"/>
                      </a:lnTo>
                      <a:lnTo>
                        <a:pt x="81627" y="117222"/>
                      </a:lnTo>
                      <a:lnTo>
                        <a:pt x="83311" y="118083"/>
                      </a:lnTo>
                      <a:lnTo>
                        <a:pt x="85105" y="118783"/>
                      </a:lnTo>
                      <a:lnTo>
                        <a:pt x="87005" y="119327"/>
                      </a:lnTo>
                      <a:lnTo>
                        <a:pt x="89266" y="119805"/>
                      </a:lnTo>
                      <a:lnTo>
                        <a:pt x="91144" y="120000"/>
                      </a:lnTo>
                      <a:lnTo>
                        <a:pt x="93866" y="120000"/>
                      </a:lnTo>
                      <a:lnTo>
                        <a:pt x="95594" y="119805"/>
                      </a:lnTo>
                      <a:lnTo>
                        <a:pt x="97561" y="119327"/>
                      </a:lnTo>
                      <a:lnTo>
                        <a:pt x="99488" y="118594"/>
                      </a:lnTo>
                      <a:lnTo>
                        <a:pt x="101300" y="117633"/>
                      </a:lnTo>
                      <a:lnTo>
                        <a:pt x="103138" y="116455"/>
                      </a:lnTo>
                      <a:lnTo>
                        <a:pt x="104888" y="115016"/>
                      </a:lnTo>
                      <a:lnTo>
                        <a:pt x="106522" y="113388"/>
                      </a:lnTo>
                      <a:lnTo>
                        <a:pt x="107916" y="111694"/>
                      </a:lnTo>
                      <a:lnTo>
                        <a:pt x="109133" y="110033"/>
                      </a:lnTo>
                      <a:lnTo>
                        <a:pt x="110133" y="108244"/>
                      </a:lnTo>
                      <a:lnTo>
                        <a:pt x="110927" y="106483"/>
                      </a:lnTo>
                      <a:lnTo>
                        <a:pt x="111566" y="104666"/>
                      </a:lnTo>
                      <a:lnTo>
                        <a:pt x="111988" y="102777"/>
                      </a:lnTo>
                      <a:lnTo>
                        <a:pt x="112233" y="100861"/>
                      </a:lnTo>
                      <a:lnTo>
                        <a:pt x="112322" y="98911"/>
                      </a:lnTo>
                      <a:lnTo>
                        <a:pt x="112255" y="97505"/>
                      </a:lnTo>
                      <a:lnTo>
                        <a:pt x="112166" y="96166"/>
                      </a:lnTo>
                      <a:lnTo>
                        <a:pt x="111966" y="94822"/>
                      </a:lnTo>
                      <a:lnTo>
                        <a:pt x="111700" y="93544"/>
                      </a:lnTo>
                      <a:lnTo>
                        <a:pt x="111438" y="92300"/>
                      </a:lnTo>
                      <a:lnTo>
                        <a:pt x="111127" y="91150"/>
                      </a:lnTo>
                      <a:lnTo>
                        <a:pt x="110794" y="90094"/>
                      </a:lnTo>
                      <a:lnTo>
                        <a:pt x="110505" y="89138"/>
                      </a:lnTo>
                      <a:lnTo>
                        <a:pt x="110238" y="88305"/>
                      </a:lnTo>
                      <a:lnTo>
                        <a:pt x="109977" y="87633"/>
                      </a:lnTo>
                      <a:lnTo>
                        <a:pt x="109644" y="86838"/>
                      </a:lnTo>
                      <a:lnTo>
                        <a:pt x="109600" y="86738"/>
                      </a:lnTo>
                      <a:lnTo>
                        <a:pt x="109711" y="86677"/>
                      </a:lnTo>
                      <a:lnTo>
                        <a:pt x="109977" y="86583"/>
                      </a:lnTo>
                      <a:lnTo>
                        <a:pt x="110372" y="86388"/>
                      </a:lnTo>
                      <a:lnTo>
                        <a:pt x="110927" y="86100"/>
                      </a:lnTo>
                      <a:lnTo>
                        <a:pt x="111566" y="85783"/>
                      </a:lnTo>
                      <a:lnTo>
                        <a:pt x="112322" y="85305"/>
                      </a:lnTo>
                      <a:lnTo>
                        <a:pt x="113116" y="84727"/>
                      </a:lnTo>
                      <a:lnTo>
                        <a:pt x="113961" y="83994"/>
                      </a:lnTo>
                      <a:lnTo>
                        <a:pt x="114822" y="83194"/>
                      </a:lnTo>
                      <a:lnTo>
                        <a:pt x="115683" y="82238"/>
                      </a:lnTo>
                      <a:lnTo>
                        <a:pt x="116505" y="81116"/>
                      </a:lnTo>
                      <a:lnTo>
                        <a:pt x="117300" y="79933"/>
                      </a:lnTo>
                      <a:lnTo>
                        <a:pt x="118072" y="78433"/>
                      </a:lnTo>
                      <a:lnTo>
                        <a:pt x="118672" y="76866"/>
                      </a:lnTo>
                      <a:lnTo>
                        <a:pt x="119161" y="75272"/>
                      </a:lnTo>
                      <a:lnTo>
                        <a:pt x="119488" y="73544"/>
                      </a:lnTo>
                      <a:lnTo>
                        <a:pt x="119755" y="71822"/>
                      </a:lnTo>
                      <a:lnTo>
                        <a:pt x="119933" y="70066"/>
                      </a:lnTo>
                      <a:lnTo>
                        <a:pt x="120000" y="68338"/>
                      </a:lnTo>
                      <a:lnTo>
                        <a:pt x="120000" y="66072"/>
                      </a:lnTo>
                      <a:lnTo>
                        <a:pt x="119933" y="64538"/>
                      </a:lnTo>
                      <a:lnTo>
                        <a:pt x="119822" y="62683"/>
                      </a:lnTo>
                      <a:lnTo>
                        <a:pt x="119733" y="60800"/>
                      </a:lnTo>
                      <a:lnTo>
                        <a:pt x="119466" y="58466"/>
                      </a:lnTo>
                      <a:lnTo>
                        <a:pt x="119072" y="56100"/>
                      </a:lnTo>
                      <a:lnTo>
                        <a:pt x="118494" y="53705"/>
                      </a:lnTo>
                      <a:lnTo>
                        <a:pt x="117811" y="51311"/>
                      </a:lnTo>
                      <a:lnTo>
                        <a:pt x="117033" y="48911"/>
                      </a:lnTo>
                      <a:lnTo>
                        <a:pt x="116150" y="46611"/>
                      </a:lnTo>
                      <a:lnTo>
                        <a:pt x="115177" y="44377"/>
                      </a:lnTo>
                      <a:lnTo>
                        <a:pt x="114177" y="42266"/>
                      </a:lnTo>
                      <a:lnTo>
                        <a:pt x="113116" y="40288"/>
                      </a:lnTo>
                      <a:lnTo>
                        <a:pt x="112366" y="39038"/>
                      </a:lnTo>
                      <a:lnTo>
                        <a:pt x="111588" y="37861"/>
                      </a:lnTo>
                      <a:lnTo>
                        <a:pt x="110838" y="36738"/>
                      </a:lnTo>
                      <a:lnTo>
                        <a:pt x="110066" y="35688"/>
                      </a:lnTo>
                      <a:lnTo>
                        <a:pt x="109333" y="34794"/>
                      </a:lnTo>
                      <a:lnTo>
                        <a:pt x="108650" y="33961"/>
                      </a:lnTo>
                      <a:lnTo>
                        <a:pt x="108005" y="33194"/>
                      </a:lnTo>
                      <a:lnTo>
                        <a:pt x="107455" y="32588"/>
                      </a:lnTo>
                      <a:lnTo>
                        <a:pt x="106944" y="32044"/>
                      </a:lnTo>
                      <a:lnTo>
                        <a:pt x="106522" y="31661"/>
                      </a:lnTo>
                      <a:lnTo>
                        <a:pt x="106216" y="31344"/>
                      </a:lnTo>
                      <a:lnTo>
                        <a:pt x="106016" y="31183"/>
                      </a:lnTo>
                      <a:lnTo>
                        <a:pt x="105950" y="31088"/>
                      </a:lnTo>
                      <a:lnTo>
                        <a:pt x="105750" y="29933"/>
                      </a:lnTo>
                      <a:lnTo>
                        <a:pt x="105594" y="29072"/>
                      </a:lnTo>
                      <a:lnTo>
                        <a:pt x="105327" y="28083"/>
                      </a:lnTo>
                      <a:lnTo>
                        <a:pt x="105016" y="26866"/>
                      </a:lnTo>
                      <a:lnTo>
                        <a:pt x="104666" y="25588"/>
                      </a:lnTo>
                      <a:lnTo>
                        <a:pt x="104155" y="24155"/>
                      </a:lnTo>
                      <a:lnTo>
                        <a:pt x="103627" y="22622"/>
                      </a:lnTo>
                      <a:lnTo>
                        <a:pt x="102961" y="21088"/>
                      </a:lnTo>
                      <a:lnTo>
                        <a:pt x="102211" y="19455"/>
                      </a:lnTo>
                      <a:lnTo>
                        <a:pt x="101300" y="17827"/>
                      </a:lnTo>
                      <a:lnTo>
                        <a:pt x="100350" y="16227"/>
                      </a:lnTo>
                      <a:lnTo>
                        <a:pt x="99222" y="14666"/>
                      </a:lnTo>
                      <a:lnTo>
                        <a:pt x="97983" y="13161"/>
                      </a:lnTo>
                      <a:lnTo>
                        <a:pt x="96722" y="11883"/>
                      </a:lnTo>
                      <a:lnTo>
                        <a:pt x="95394" y="10766"/>
                      </a:lnTo>
                      <a:lnTo>
                        <a:pt x="94066" y="9872"/>
                      </a:lnTo>
                      <a:lnTo>
                        <a:pt x="92738" y="9105"/>
                      </a:lnTo>
                      <a:lnTo>
                        <a:pt x="91388" y="8466"/>
                      </a:lnTo>
                      <a:lnTo>
                        <a:pt x="90083" y="7988"/>
                      </a:lnTo>
                      <a:lnTo>
                        <a:pt x="88800" y="7605"/>
                      </a:lnTo>
                      <a:lnTo>
                        <a:pt x="87605" y="7316"/>
                      </a:lnTo>
                      <a:lnTo>
                        <a:pt x="86477" y="7122"/>
                      </a:lnTo>
                      <a:lnTo>
                        <a:pt x="85416" y="6994"/>
                      </a:lnTo>
                      <a:lnTo>
                        <a:pt x="84483" y="6933"/>
                      </a:lnTo>
                      <a:lnTo>
                        <a:pt x="83688" y="6900"/>
                      </a:lnTo>
                      <a:lnTo>
                        <a:pt x="83044" y="6933"/>
                      </a:lnTo>
                      <a:lnTo>
                        <a:pt x="82561" y="6933"/>
                      </a:lnTo>
                      <a:lnTo>
                        <a:pt x="82250" y="6994"/>
                      </a:lnTo>
                      <a:lnTo>
                        <a:pt x="82161" y="6994"/>
                      </a:lnTo>
                      <a:lnTo>
                        <a:pt x="82050" y="6900"/>
                      </a:lnTo>
                      <a:lnTo>
                        <a:pt x="81850" y="6711"/>
                      </a:lnTo>
                      <a:lnTo>
                        <a:pt x="81500" y="6422"/>
                      </a:lnTo>
                      <a:lnTo>
                        <a:pt x="81033" y="6038"/>
                      </a:lnTo>
                      <a:lnTo>
                        <a:pt x="80433" y="5561"/>
                      </a:lnTo>
                      <a:lnTo>
                        <a:pt x="79727" y="5016"/>
                      </a:lnTo>
                      <a:lnTo>
                        <a:pt x="78972" y="4438"/>
                      </a:lnTo>
                      <a:lnTo>
                        <a:pt x="78111" y="3866"/>
                      </a:lnTo>
                      <a:lnTo>
                        <a:pt x="77183" y="3261"/>
                      </a:lnTo>
                      <a:lnTo>
                        <a:pt x="76188" y="2683"/>
                      </a:lnTo>
                      <a:lnTo>
                        <a:pt x="74061" y="1533"/>
                      </a:lnTo>
                      <a:lnTo>
                        <a:pt x="72933" y="1055"/>
                      </a:lnTo>
                      <a:lnTo>
                        <a:pt x="71805" y="672"/>
                      </a:lnTo>
                      <a:lnTo>
                        <a:pt x="70633" y="322"/>
                      </a:lnTo>
                      <a:lnTo>
                        <a:pt x="69505" y="94"/>
                      </a:lnTo>
                      <a:lnTo>
                        <a:pt x="68377" y="0"/>
                      </a:lnTo>
                      <a:lnTo>
                        <a:pt x="67094" y="0"/>
                      </a:lnTo>
                      <a:lnTo>
                        <a:pt x="65833" y="127"/>
                      </a:lnTo>
                      <a:lnTo>
                        <a:pt x="64588" y="383"/>
                      </a:lnTo>
                      <a:lnTo>
                        <a:pt x="63372" y="672"/>
                      </a:lnTo>
                      <a:lnTo>
                        <a:pt x="62200" y="1055"/>
                      </a:lnTo>
                      <a:lnTo>
                        <a:pt x="61116" y="1472"/>
                      </a:lnTo>
                      <a:lnTo>
                        <a:pt x="60055" y="1916"/>
                      </a:lnTo>
                      <a:lnTo>
                        <a:pt x="59083" y="2333"/>
                      </a:lnTo>
                      <a:lnTo>
                        <a:pt x="58216" y="2811"/>
                      </a:lnTo>
                      <a:lnTo>
                        <a:pt x="57466" y="3261"/>
                      </a:lnTo>
                      <a:lnTo>
                        <a:pt x="56800" y="3644"/>
                      </a:lnTo>
                      <a:lnTo>
                        <a:pt x="56272" y="3961"/>
                      </a:lnTo>
                      <a:lnTo>
                        <a:pt x="55872" y="4216"/>
                      </a:lnTo>
                      <a:lnTo>
                        <a:pt x="55627" y="4411"/>
                      </a:lnTo>
                      <a:lnTo>
                        <a:pt x="55561" y="4438"/>
                      </a:lnTo>
                      <a:lnTo>
                        <a:pt x="55472" y="4411"/>
                      </a:lnTo>
                      <a:lnTo>
                        <a:pt x="55233" y="4250"/>
                      </a:lnTo>
                      <a:lnTo>
                        <a:pt x="54833" y="4027"/>
                      </a:lnTo>
                      <a:lnTo>
                        <a:pt x="54300" y="3672"/>
                      </a:lnTo>
                      <a:lnTo>
                        <a:pt x="52838" y="2972"/>
                      </a:lnTo>
                      <a:lnTo>
                        <a:pt x="51911" y="2588"/>
                      </a:lnTo>
                      <a:lnTo>
                        <a:pt x="50916" y="2238"/>
                      </a:lnTo>
                      <a:lnTo>
                        <a:pt x="49833" y="1855"/>
                      </a:lnTo>
                      <a:lnTo>
                        <a:pt x="48638" y="1566"/>
                      </a:lnTo>
                      <a:lnTo>
                        <a:pt x="47377" y="1344"/>
                      </a:lnTo>
                      <a:lnTo>
                        <a:pt x="46050" y="1183"/>
                      </a:lnTo>
                      <a:lnTo>
                        <a:pt x="44655" y="1150"/>
                      </a:lnTo>
                      <a:lnTo>
                        <a:pt x="43194" y="1183"/>
                      </a:lnTo>
                      <a:lnTo>
                        <a:pt x="41733" y="1372"/>
                      </a:lnTo>
                      <a:lnTo>
                        <a:pt x="40227" y="1727"/>
                      </a:lnTo>
                      <a:lnTo>
                        <a:pt x="38700" y="2238"/>
                      </a:lnTo>
                      <a:lnTo>
                        <a:pt x="37111" y="2972"/>
                      </a:lnTo>
                      <a:lnTo>
                        <a:pt x="35627" y="3738"/>
                      </a:lnTo>
                      <a:lnTo>
                        <a:pt x="34188" y="4538"/>
                      </a:lnTo>
                      <a:lnTo>
                        <a:pt x="32905" y="5400"/>
                      </a:lnTo>
                      <a:lnTo>
                        <a:pt x="31666" y="6327"/>
                      </a:lnTo>
                      <a:lnTo>
                        <a:pt x="30538" y="7283"/>
                      </a:lnTo>
                      <a:lnTo>
                        <a:pt x="29516" y="8177"/>
                      </a:lnTo>
                      <a:lnTo>
                        <a:pt x="28611" y="9038"/>
                      </a:lnTo>
                      <a:lnTo>
                        <a:pt x="27794" y="9905"/>
                      </a:lnTo>
                      <a:lnTo>
                        <a:pt x="27061" y="10672"/>
                      </a:lnTo>
                      <a:lnTo>
                        <a:pt x="26466" y="11405"/>
                      </a:lnTo>
                      <a:lnTo>
                        <a:pt x="25933" y="12011"/>
                      </a:lnTo>
                      <a:lnTo>
                        <a:pt x="25555" y="12555"/>
                      </a:lnTo>
                      <a:lnTo>
                        <a:pt x="25272" y="12938"/>
                      </a:lnTo>
                      <a:lnTo>
                        <a:pt x="25094" y="13161"/>
                      </a:lnTo>
                      <a:lnTo>
                        <a:pt x="25027" y="13261"/>
                      </a:lnTo>
                      <a:lnTo>
                        <a:pt x="24938" y="13261"/>
                      </a:lnTo>
                      <a:lnTo>
                        <a:pt x="24605" y="13355"/>
                      </a:lnTo>
                      <a:lnTo>
                        <a:pt x="24077" y="13450"/>
                      </a:lnTo>
                      <a:lnTo>
                        <a:pt x="23411" y="13644"/>
                      </a:lnTo>
                      <a:lnTo>
                        <a:pt x="22616" y="13900"/>
                      </a:lnTo>
                      <a:lnTo>
                        <a:pt x="21705" y="14283"/>
                      </a:lnTo>
                      <a:lnTo>
                        <a:pt x="20711" y="14694"/>
                      </a:lnTo>
                      <a:lnTo>
                        <a:pt x="19694" y="15238"/>
                      </a:lnTo>
                      <a:lnTo>
                        <a:pt x="18588" y="15911"/>
                      </a:lnTo>
                      <a:lnTo>
                        <a:pt x="17527" y="16677"/>
                      </a:lnTo>
                      <a:lnTo>
                        <a:pt x="16505" y="17572"/>
                      </a:lnTo>
                      <a:lnTo>
                        <a:pt x="15511" y="18627"/>
                      </a:lnTo>
                      <a:lnTo>
                        <a:pt x="14605" y="19872"/>
                      </a:lnTo>
                      <a:lnTo>
                        <a:pt x="13805" y="21216"/>
                      </a:lnTo>
                      <a:lnTo>
                        <a:pt x="13122" y="22650"/>
                      </a:lnTo>
                      <a:lnTo>
                        <a:pt x="12477" y="24088"/>
                      </a:lnTo>
                      <a:lnTo>
                        <a:pt x="11950" y="25588"/>
                      </a:lnTo>
                      <a:lnTo>
                        <a:pt x="11527" y="27061"/>
                      </a:lnTo>
                      <a:lnTo>
                        <a:pt x="11150" y="28466"/>
                      </a:lnTo>
                      <a:lnTo>
                        <a:pt x="10822" y="29805"/>
                      </a:lnTo>
                      <a:lnTo>
                        <a:pt x="10600" y="30988"/>
                      </a:lnTo>
                      <a:lnTo>
                        <a:pt x="10400" y="32044"/>
                      </a:lnTo>
                      <a:lnTo>
                        <a:pt x="10266" y="32972"/>
                      </a:lnTo>
                      <a:lnTo>
                        <a:pt x="10200" y="33644"/>
                      </a:lnTo>
                      <a:lnTo>
                        <a:pt x="10133" y="34027"/>
                      </a:lnTo>
                      <a:lnTo>
                        <a:pt x="10133" y="34216"/>
                      </a:lnTo>
                      <a:close/>
                    </a:path>
                  </a:pathLst>
                </a:custGeom>
                <a:solidFill>
                  <a:srgbClr val="F2F2F2"/>
                </a:solidFill>
                <a:ln>
                  <a:noFill/>
                </a:ln>
              </p:spPr>
              <p:txBody>
                <a:bodyPr anchorCtr="0" anchor="t" bIns="0" lIns="0" rIns="0" wrap="square" tIns="0">
                  <a:noAutofit/>
                </a:bodyPr>
                <a:lstStyle/>
                <a:p>
                  <a:pPr indent="0" lvl="0" marL="0" marR="0" rtl="0" algn="l">
                    <a:spcBef>
                      <a:spcPts val="0"/>
                    </a:spcBef>
                    <a:buNone/>
                  </a:pPr>
                  <a:r>
                    <a:t/>
                  </a:r>
                  <a:endParaRPr sz="1800">
                    <a:solidFill>
                      <a:schemeClr val="dk1"/>
                    </a:solidFill>
                    <a:latin typeface="Poppins Light"/>
                    <a:ea typeface="Poppins Light"/>
                    <a:cs typeface="Poppins Light"/>
                    <a:sym typeface="Poppins Light"/>
                  </a:endParaRPr>
                </a:p>
              </p:txBody>
            </p:sp>
            <p:sp>
              <p:nvSpPr>
                <p:cNvPr id="910" name="Shape 910"/>
                <p:cNvSpPr/>
                <p:nvPr/>
              </p:nvSpPr>
              <p:spPr>
                <a:xfrm>
                  <a:off x="71200" y="99404"/>
                  <a:ext cx="1588108" cy="1723473"/>
                </a:xfrm>
                <a:custGeom>
                  <a:pathLst>
                    <a:path extrusionOk="0" h="120000" w="120000">
                      <a:moveTo>
                        <a:pt x="20138" y="49211"/>
                      </a:moveTo>
                      <a:lnTo>
                        <a:pt x="20083" y="49261"/>
                      </a:lnTo>
                      <a:lnTo>
                        <a:pt x="19677" y="49500"/>
                      </a:lnTo>
                      <a:lnTo>
                        <a:pt x="19061" y="49833"/>
                      </a:lnTo>
                      <a:lnTo>
                        <a:pt x="18294" y="50405"/>
                      </a:lnTo>
                      <a:lnTo>
                        <a:pt x="17316" y="51122"/>
                      </a:lnTo>
                      <a:lnTo>
                        <a:pt x="16244" y="51983"/>
                      </a:lnTo>
                      <a:lnTo>
                        <a:pt x="15011" y="53077"/>
                      </a:lnTo>
                      <a:lnTo>
                        <a:pt x="13683" y="54222"/>
                      </a:lnTo>
                      <a:lnTo>
                        <a:pt x="12294" y="55655"/>
                      </a:lnTo>
                      <a:lnTo>
                        <a:pt x="10911" y="57133"/>
                      </a:lnTo>
                      <a:lnTo>
                        <a:pt x="9477" y="58855"/>
                      </a:lnTo>
                      <a:lnTo>
                        <a:pt x="8094" y="60811"/>
                      </a:lnTo>
                      <a:lnTo>
                        <a:pt x="6711" y="62866"/>
                      </a:lnTo>
                      <a:lnTo>
                        <a:pt x="5377" y="65155"/>
                      </a:lnTo>
                      <a:lnTo>
                        <a:pt x="4150" y="67588"/>
                      </a:lnTo>
                      <a:lnTo>
                        <a:pt x="3022" y="70261"/>
                      </a:lnTo>
                      <a:lnTo>
                        <a:pt x="2000" y="73127"/>
                      </a:lnTo>
                      <a:lnTo>
                        <a:pt x="1227" y="76133"/>
                      </a:lnTo>
                      <a:lnTo>
                        <a:pt x="616" y="79333"/>
                      </a:lnTo>
                      <a:lnTo>
                        <a:pt x="155" y="82766"/>
                      </a:lnTo>
                      <a:lnTo>
                        <a:pt x="0" y="86444"/>
                      </a:lnTo>
                      <a:lnTo>
                        <a:pt x="155" y="90216"/>
                      </a:lnTo>
                      <a:lnTo>
                        <a:pt x="561" y="94322"/>
                      </a:lnTo>
                      <a:lnTo>
                        <a:pt x="1227" y="98522"/>
                      </a:lnTo>
                      <a:lnTo>
                        <a:pt x="2000" y="101766"/>
                      </a:lnTo>
                      <a:lnTo>
                        <a:pt x="3072" y="104677"/>
                      </a:lnTo>
                      <a:lnTo>
                        <a:pt x="4305" y="107255"/>
                      </a:lnTo>
                      <a:lnTo>
                        <a:pt x="5788" y="109544"/>
                      </a:lnTo>
                      <a:lnTo>
                        <a:pt x="7377" y="111550"/>
                      </a:lnTo>
                      <a:lnTo>
                        <a:pt x="9222" y="113366"/>
                      </a:lnTo>
                      <a:lnTo>
                        <a:pt x="11172" y="114844"/>
                      </a:lnTo>
                      <a:lnTo>
                        <a:pt x="13222" y="116133"/>
                      </a:lnTo>
                      <a:lnTo>
                        <a:pt x="15372" y="117277"/>
                      </a:lnTo>
                      <a:lnTo>
                        <a:pt x="17627" y="118138"/>
                      </a:lnTo>
                      <a:lnTo>
                        <a:pt x="19983" y="118855"/>
                      </a:lnTo>
                      <a:lnTo>
                        <a:pt x="22388" y="119377"/>
                      </a:lnTo>
                      <a:lnTo>
                        <a:pt x="24850" y="119711"/>
                      </a:lnTo>
                      <a:lnTo>
                        <a:pt x="27311" y="119950"/>
                      </a:lnTo>
                      <a:lnTo>
                        <a:pt x="29766" y="120000"/>
                      </a:lnTo>
                      <a:lnTo>
                        <a:pt x="32227" y="120000"/>
                      </a:lnTo>
                      <a:lnTo>
                        <a:pt x="34583" y="119855"/>
                      </a:lnTo>
                      <a:lnTo>
                        <a:pt x="36994" y="119666"/>
                      </a:lnTo>
                      <a:lnTo>
                        <a:pt x="39300" y="119377"/>
                      </a:lnTo>
                      <a:lnTo>
                        <a:pt x="41505" y="119000"/>
                      </a:lnTo>
                      <a:lnTo>
                        <a:pt x="43605" y="118566"/>
                      </a:lnTo>
                      <a:lnTo>
                        <a:pt x="45600" y="118138"/>
                      </a:lnTo>
                      <a:lnTo>
                        <a:pt x="47500" y="117711"/>
                      </a:lnTo>
                      <a:lnTo>
                        <a:pt x="49188" y="117277"/>
                      </a:lnTo>
                      <a:lnTo>
                        <a:pt x="50727" y="116850"/>
                      </a:lnTo>
                      <a:lnTo>
                        <a:pt x="54105" y="115800"/>
                      </a:lnTo>
                      <a:lnTo>
                        <a:pt x="54822" y="115561"/>
                      </a:lnTo>
                      <a:lnTo>
                        <a:pt x="55283" y="115372"/>
                      </a:lnTo>
                      <a:lnTo>
                        <a:pt x="55438" y="115372"/>
                      </a:lnTo>
                      <a:lnTo>
                        <a:pt x="52572" y="110405"/>
                      </a:lnTo>
                      <a:lnTo>
                        <a:pt x="52572" y="110261"/>
                      </a:lnTo>
                      <a:lnTo>
                        <a:pt x="52516" y="109977"/>
                      </a:lnTo>
                      <a:lnTo>
                        <a:pt x="52572" y="109644"/>
                      </a:lnTo>
                      <a:lnTo>
                        <a:pt x="52827" y="109355"/>
                      </a:lnTo>
                      <a:lnTo>
                        <a:pt x="53183" y="109066"/>
                      </a:lnTo>
                      <a:lnTo>
                        <a:pt x="53494" y="109211"/>
                      </a:lnTo>
                      <a:lnTo>
                        <a:pt x="54566" y="110216"/>
                      </a:lnTo>
                      <a:lnTo>
                        <a:pt x="55183" y="110977"/>
                      </a:lnTo>
                      <a:lnTo>
                        <a:pt x="55800" y="111933"/>
                      </a:lnTo>
                      <a:lnTo>
                        <a:pt x="56411" y="112794"/>
                      </a:lnTo>
                      <a:lnTo>
                        <a:pt x="57027" y="113700"/>
                      </a:lnTo>
                      <a:lnTo>
                        <a:pt x="57594" y="114511"/>
                      </a:lnTo>
                      <a:lnTo>
                        <a:pt x="58055" y="115133"/>
                      </a:lnTo>
                      <a:lnTo>
                        <a:pt x="58255" y="115561"/>
                      </a:lnTo>
                      <a:lnTo>
                        <a:pt x="58411" y="115800"/>
                      </a:lnTo>
                      <a:lnTo>
                        <a:pt x="58516" y="115850"/>
                      </a:lnTo>
                      <a:lnTo>
                        <a:pt x="58872" y="116133"/>
                      </a:lnTo>
                      <a:lnTo>
                        <a:pt x="59588" y="116561"/>
                      </a:lnTo>
                      <a:lnTo>
                        <a:pt x="60411" y="117088"/>
                      </a:lnTo>
                      <a:lnTo>
                        <a:pt x="61483" y="117566"/>
                      </a:lnTo>
                      <a:lnTo>
                        <a:pt x="62716" y="117950"/>
                      </a:lnTo>
                      <a:lnTo>
                        <a:pt x="64200" y="118233"/>
                      </a:lnTo>
                      <a:lnTo>
                        <a:pt x="65894" y="118283"/>
                      </a:lnTo>
                      <a:lnTo>
                        <a:pt x="67633" y="118088"/>
                      </a:lnTo>
                      <a:lnTo>
                        <a:pt x="69583" y="117566"/>
                      </a:lnTo>
                      <a:lnTo>
                        <a:pt x="71633" y="116661"/>
                      </a:lnTo>
                      <a:lnTo>
                        <a:pt x="73272" y="115705"/>
                      </a:lnTo>
                      <a:lnTo>
                        <a:pt x="74961" y="114511"/>
                      </a:lnTo>
                      <a:lnTo>
                        <a:pt x="76855" y="112983"/>
                      </a:lnTo>
                      <a:lnTo>
                        <a:pt x="78805" y="111266"/>
                      </a:lnTo>
                      <a:lnTo>
                        <a:pt x="80855" y="109405"/>
                      </a:lnTo>
                      <a:lnTo>
                        <a:pt x="82955" y="107400"/>
                      </a:lnTo>
                      <a:lnTo>
                        <a:pt x="85005" y="105205"/>
                      </a:lnTo>
                      <a:lnTo>
                        <a:pt x="87000" y="102961"/>
                      </a:lnTo>
                      <a:lnTo>
                        <a:pt x="88950" y="100622"/>
                      </a:lnTo>
                      <a:lnTo>
                        <a:pt x="90794" y="98233"/>
                      </a:lnTo>
                      <a:lnTo>
                        <a:pt x="92383" y="95894"/>
                      </a:lnTo>
                      <a:lnTo>
                        <a:pt x="93922" y="93511"/>
                      </a:lnTo>
                      <a:lnTo>
                        <a:pt x="95150" y="91216"/>
                      </a:lnTo>
                      <a:lnTo>
                        <a:pt x="96172" y="89022"/>
                      </a:lnTo>
                      <a:lnTo>
                        <a:pt x="96944" y="86922"/>
                      </a:lnTo>
                      <a:lnTo>
                        <a:pt x="97300" y="85011"/>
                      </a:lnTo>
                      <a:lnTo>
                        <a:pt x="97300" y="82766"/>
                      </a:lnTo>
                      <a:lnTo>
                        <a:pt x="96994" y="80622"/>
                      </a:lnTo>
                      <a:lnTo>
                        <a:pt x="96377" y="78616"/>
                      </a:lnTo>
                      <a:lnTo>
                        <a:pt x="95455" y="76611"/>
                      </a:lnTo>
                      <a:lnTo>
                        <a:pt x="94383" y="74700"/>
                      </a:lnTo>
                      <a:lnTo>
                        <a:pt x="93100" y="72838"/>
                      </a:lnTo>
                      <a:lnTo>
                        <a:pt x="91716" y="70883"/>
                      </a:lnTo>
                      <a:lnTo>
                        <a:pt x="90233" y="69022"/>
                      </a:lnTo>
                      <a:lnTo>
                        <a:pt x="88794" y="67111"/>
                      </a:lnTo>
                      <a:lnTo>
                        <a:pt x="87411" y="65155"/>
                      </a:lnTo>
                      <a:lnTo>
                        <a:pt x="86077" y="63150"/>
                      </a:lnTo>
                      <a:lnTo>
                        <a:pt x="84955" y="61000"/>
                      </a:lnTo>
                      <a:lnTo>
                        <a:pt x="84033" y="58855"/>
                      </a:lnTo>
                      <a:lnTo>
                        <a:pt x="83311" y="56850"/>
                      </a:lnTo>
                      <a:lnTo>
                        <a:pt x="82700" y="54794"/>
                      </a:lnTo>
                      <a:lnTo>
                        <a:pt x="82188" y="52650"/>
                      </a:lnTo>
                      <a:lnTo>
                        <a:pt x="81727" y="50405"/>
                      </a:lnTo>
                      <a:lnTo>
                        <a:pt x="81416" y="48211"/>
                      </a:lnTo>
                      <a:lnTo>
                        <a:pt x="81161" y="45916"/>
                      </a:lnTo>
                      <a:lnTo>
                        <a:pt x="81261" y="43677"/>
                      </a:lnTo>
                      <a:lnTo>
                        <a:pt x="81416" y="41383"/>
                      </a:lnTo>
                      <a:lnTo>
                        <a:pt x="81877" y="39238"/>
                      </a:lnTo>
                      <a:lnTo>
                        <a:pt x="82544" y="37088"/>
                      </a:lnTo>
                      <a:lnTo>
                        <a:pt x="83572" y="35033"/>
                      </a:lnTo>
                      <a:lnTo>
                        <a:pt x="84850" y="33077"/>
                      </a:lnTo>
                      <a:lnTo>
                        <a:pt x="86538" y="31216"/>
                      </a:lnTo>
                      <a:lnTo>
                        <a:pt x="88538" y="29500"/>
                      </a:lnTo>
                      <a:lnTo>
                        <a:pt x="90950" y="28016"/>
                      </a:lnTo>
                      <a:lnTo>
                        <a:pt x="93461" y="26633"/>
                      </a:lnTo>
                      <a:lnTo>
                        <a:pt x="96022" y="25344"/>
                      </a:lnTo>
                      <a:lnTo>
                        <a:pt x="98633" y="24055"/>
                      </a:lnTo>
                      <a:lnTo>
                        <a:pt x="101300" y="22766"/>
                      </a:lnTo>
                      <a:lnTo>
                        <a:pt x="103861" y="21577"/>
                      </a:lnTo>
                      <a:lnTo>
                        <a:pt x="106372" y="20333"/>
                      </a:lnTo>
                      <a:lnTo>
                        <a:pt x="108827" y="19138"/>
                      </a:lnTo>
                      <a:lnTo>
                        <a:pt x="111083" y="17850"/>
                      </a:lnTo>
                      <a:lnTo>
                        <a:pt x="113238" y="16561"/>
                      </a:lnTo>
                      <a:lnTo>
                        <a:pt x="115083" y="15272"/>
                      </a:lnTo>
                      <a:lnTo>
                        <a:pt x="116772" y="13888"/>
                      </a:lnTo>
                      <a:lnTo>
                        <a:pt x="118055" y="12455"/>
                      </a:lnTo>
                      <a:lnTo>
                        <a:pt x="119077" y="11027"/>
                      </a:lnTo>
                      <a:lnTo>
                        <a:pt x="119744" y="9450"/>
                      </a:lnTo>
                      <a:lnTo>
                        <a:pt x="120000" y="7877"/>
                      </a:lnTo>
                      <a:lnTo>
                        <a:pt x="119844" y="6155"/>
                      </a:lnTo>
                      <a:lnTo>
                        <a:pt x="119283" y="4866"/>
                      </a:lnTo>
                      <a:lnTo>
                        <a:pt x="118361" y="3816"/>
                      </a:lnTo>
                      <a:lnTo>
                        <a:pt x="117077" y="2866"/>
                      </a:lnTo>
                      <a:lnTo>
                        <a:pt x="115438" y="2100"/>
                      </a:lnTo>
                      <a:lnTo>
                        <a:pt x="113544" y="1383"/>
                      </a:lnTo>
                      <a:lnTo>
                        <a:pt x="111394" y="861"/>
                      </a:lnTo>
                      <a:lnTo>
                        <a:pt x="109088" y="527"/>
                      </a:lnTo>
                      <a:lnTo>
                        <a:pt x="106472" y="238"/>
                      </a:lnTo>
                      <a:lnTo>
                        <a:pt x="103755" y="0"/>
                      </a:lnTo>
                      <a:lnTo>
                        <a:pt x="100988" y="0"/>
                      </a:lnTo>
                      <a:lnTo>
                        <a:pt x="98072" y="94"/>
                      </a:lnTo>
                      <a:lnTo>
                        <a:pt x="95150" y="238"/>
                      </a:lnTo>
                      <a:lnTo>
                        <a:pt x="92227" y="427"/>
                      </a:lnTo>
                      <a:lnTo>
                        <a:pt x="89411" y="811"/>
                      </a:lnTo>
                      <a:lnTo>
                        <a:pt x="86538" y="1238"/>
                      </a:lnTo>
                      <a:lnTo>
                        <a:pt x="83877" y="1716"/>
                      </a:lnTo>
                      <a:lnTo>
                        <a:pt x="81316" y="2288"/>
                      </a:lnTo>
                      <a:lnTo>
                        <a:pt x="78955" y="2866"/>
                      </a:lnTo>
                      <a:lnTo>
                        <a:pt x="76805" y="3577"/>
                      </a:lnTo>
                      <a:lnTo>
                        <a:pt x="74861" y="4294"/>
                      </a:lnTo>
                      <a:lnTo>
                        <a:pt x="73272" y="5105"/>
                      </a:lnTo>
                      <a:lnTo>
                        <a:pt x="70655" y="6588"/>
                      </a:lnTo>
                      <a:lnTo>
                        <a:pt x="68250" y="8116"/>
                      </a:lnTo>
                      <a:lnTo>
                        <a:pt x="66100" y="9594"/>
                      </a:lnTo>
                      <a:lnTo>
                        <a:pt x="64200" y="11027"/>
                      </a:lnTo>
                      <a:lnTo>
                        <a:pt x="62561" y="12316"/>
                      </a:lnTo>
                      <a:lnTo>
                        <a:pt x="61177" y="13555"/>
                      </a:lnTo>
                      <a:lnTo>
                        <a:pt x="60050" y="14561"/>
                      </a:lnTo>
                      <a:lnTo>
                        <a:pt x="59177" y="15416"/>
                      </a:lnTo>
                      <a:lnTo>
                        <a:pt x="58566" y="16038"/>
                      </a:lnTo>
                      <a:lnTo>
                        <a:pt x="58205" y="16466"/>
                      </a:lnTo>
                      <a:lnTo>
                        <a:pt x="58055" y="16611"/>
                      </a:lnTo>
                      <a:lnTo>
                        <a:pt x="60822" y="19044"/>
                      </a:lnTo>
                      <a:lnTo>
                        <a:pt x="60872" y="19138"/>
                      </a:lnTo>
                      <a:lnTo>
                        <a:pt x="60972" y="19427"/>
                      </a:lnTo>
                      <a:lnTo>
                        <a:pt x="60972" y="19711"/>
                      </a:lnTo>
                      <a:lnTo>
                        <a:pt x="60872" y="20000"/>
                      </a:lnTo>
                      <a:lnTo>
                        <a:pt x="60561" y="20288"/>
                      </a:lnTo>
                      <a:lnTo>
                        <a:pt x="60050" y="20333"/>
                      </a:lnTo>
                      <a:lnTo>
                        <a:pt x="59488" y="20333"/>
                      </a:lnTo>
                      <a:lnTo>
                        <a:pt x="59127" y="20188"/>
                      </a:lnTo>
                      <a:lnTo>
                        <a:pt x="58977" y="20144"/>
                      </a:lnTo>
                      <a:lnTo>
                        <a:pt x="55900" y="17711"/>
                      </a:lnTo>
                      <a:lnTo>
                        <a:pt x="54877" y="17711"/>
                      </a:lnTo>
                      <a:lnTo>
                        <a:pt x="53800" y="17755"/>
                      </a:lnTo>
                      <a:lnTo>
                        <a:pt x="52416" y="17850"/>
                      </a:lnTo>
                      <a:lnTo>
                        <a:pt x="50672" y="18044"/>
                      </a:lnTo>
                      <a:lnTo>
                        <a:pt x="48727" y="18422"/>
                      </a:lnTo>
                      <a:lnTo>
                        <a:pt x="46577" y="18900"/>
                      </a:lnTo>
                      <a:lnTo>
                        <a:pt x="44372" y="19572"/>
                      </a:lnTo>
                      <a:lnTo>
                        <a:pt x="42066" y="20427"/>
                      </a:lnTo>
                      <a:lnTo>
                        <a:pt x="39661" y="21577"/>
                      </a:lnTo>
                      <a:lnTo>
                        <a:pt x="37350" y="22911"/>
                      </a:lnTo>
                      <a:lnTo>
                        <a:pt x="35150" y="24583"/>
                      </a:lnTo>
                      <a:lnTo>
                        <a:pt x="33150" y="26488"/>
                      </a:lnTo>
                      <a:lnTo>
                        <a:pt x="31155" y="28783"/>
                      </a:lnTo>
                      <a:lnTo>
                        <a:pt x="29361" y="31216"/>
                      </a:lnTo>
                      <a:lnTo>
                        <a:pt x="27922" y="33605"/>
                      </a:lnTo>
                      <a:lnTo>
                        <a:pt x="26694" y="35944"/>
                      </a:lnTo>
                      <a:lnTo>
                        <a:pt x="25672" y="38233"/>
                      </a:lnTo>
                      <a:lnTo>
                        <a:pt x="24850" y="40333"/>
                      </a:lnTo>
                      <a:lnTo>
                        <a:pt x="24133" y="42244"/>
                      </a:lnTo>
                      <a:lnTo>
                        <a:pt x="23672" y="43961"/>
                      </a:lnTo>
                      <a:lnTo>
                        <a:pt x="23311" y="45394"/>
                      </a:lnTo>
                      <a:lnTo>
                        <a:pt x="23161" y="46488"/>
                      </a:lnTo>
                      <a:lnTo>
                        <a:pt x="23005" y="47111"/>
                      </a:lnTo>
                      <a:lnTo>
                        <a:pt x="22905" y="47350"/>
                      </a:lnTo>
                      <a:lnTo>
                        <a:pt x="28588" y="48355"/>
                      </a:lnTo>
                      <a:lnTo>
                        <a:pt x="28744" y="48355"/>
                      </a:lnTo>
                      <a:lnTo>
                        <a:pt x="28900" y="48400"/>
                      </a:lnTo>
                      <a:lnTo>
                        <a:pt x="29050" y="48494"/>
                      </a:lnTo>
                      <a:lnTo>
                        <a:pt x="29205" y="48544"/>
                      </a:lnTo>
                      <a:lnTo>
                        <a:pt x="29361" y="48688"/>
                      </a:lnTo>
                      <a:lnTo>
                        <a:pt x="29511" y="48783"/>
                      </a:lnTo>
                      <a:lnTo>
                        <a:pt x="29511" y="49116"/>
                      </a:lnTo>
                      <a:lnTo>
                        <a:pt x="29461" y="49261"/>
                      </a:lnTo>
                      <a:lnTo>
                        <a:pt x="28900" y="49688"/>
                      </a:lnTo>
                      <a:lnTo>
                        <a:pt x="28283" y="49927"/>
                      </a:lnTo>
                      <a:lnTo>
                        <a:pt x="27922" y="49977"/>
                      </a:lnTo>
                      <a:lnTo>
                        <a:pt x="27666" y="50072"/>
                      </a:lnTo>
                      <a:lnTo>
                        <a:pt x="20138" y="49211"/>
                      </a:lnTo>
                      <a:close/>
                    </a:path>
                  </a:pathLst>
                </a:custGeom>
                <a:solidFill>
                  <a:schemeClr val="accent5"/>
                </a:solidFill>
                <a:ln>
                  <a:noFill/>
                </a:ln>
              </p:spPr>
              <p:txBody>
                <a:bodyPr anchorCtr="0" anchor="t" bIns="0" lIns="0" rIns="0" wrap="square" tIns="0">
                  <a:noAutofit/>
                </a:bodyPr>
                <a:lstStyle/>
                <a:p>
                  <a:pPr indent="0" lvl="0" marL="0" marR="0" rtl="0" algn="l">
                    <a:spcBef>
                      <a:spcPts val="0"/>
                    </a:spcBef>
                    <a:buNone/>
                  </a:pPr>
                  <a:r>
                    <a:t/>
                  </a:r>
                  <a:endParaRPr sz="1800">
                    <a:solidFill>
                      <a:schemeClr val="dk1"/>
                    </a:solidFill>
                    <a:latin typeface="Poppins Light"/>
                    <a:ea typeface="Poppins Light"/>
                    <a:cs typeface="Poppins Light"/>
                    <a:sym typeface="Poppins Light"/>
                  </a:endParaRPr>
                </a:p>
              </p:txBody>
            </p:sp>
            <p:sp>
              <p:nvSpPr>
                <p:cNvPr id="911" name="Shape 911"/>
                <p:cNvSpPr/>
                <p:nvPr/>
              </p:nvSpPr>
              <p:spPr>
                <a:xfrm>
                  <a:off x="1198200" y="66498"/>
                  <a:ext cx="1954959" cy="1186688"/>
                </a:xfrm>
                <a:custGeom>
                  <a:pathLst>
                    <a:path extrusionOk="0" h="120000" w="120000">
                      <a:moveTo>
                        <a:pt x="31344" y="27244"/>
                      </a:moveTo>
                      <a:lnTo>
                        <a:pt x="31177" y="26411"/>
                      </a:lnTo>
                      <a:lnTo>
                        <a:pt x="30966" y="25511"/>
                      </a:lnTo>
                      <a:lnTo>
                        <a:pt x="30800" y="24261"/>
                      </a:lnTo>
                      <a:lnTo>
                        <a:pt x="30594" y="22666"/>
                      </a:lnTo>
                      <a:lnTo>
                        <a:pt x="30466" y="20933"/>
                      </a:lnTo>
                      <a:lnTo>
                        <a:pt x="30466" y="19066"/>
                      </a:lnTo>
                      <a:lnTo>
                        <a:pt x="30550" y="17055"/>
                      </a:lnTo>
                      <a:lnTo>
                        <a:pt x="30844" y="15111"/>
                      </a:lnTo>
                      <a:lnTo>
                        <a:pt x="31300" y="13100"/>
                      </a:lnTo>
                      <a:lnTo>
                        <a:pt x="31966" y="11161"/>
                      </a:lnTo>
                      <a:lnTo>
                        <a:pt x="32922" y="9288"/>
                      </a:lnTo>
                      <a:lnTo>
                        <a:pt x="34216" y="7488"/>
                      </a:lnTo>
                      <a:lnTo>
                        <a:pt x="36044" y="5755"/>
                      </a:lnTo>
                      <a:lnTo>
                        <a:pt x="38083" y="4161"/>
                      </a:lnTo>
                      <a:lnTo>
                        <a:pt x="40455" y="2844"/>
                      </a:lnTo>
                      <a:lnTo>
                        <a:pt x="42955" y="1661"/>
                      </a:lnTo>
                      <a:lnTo>
                        <a:pt x="45661" y="833"/>
                      </a:lnTo>
                      <a:lnTo>
                        <a:pt x="48450" y="344"/>
                      </a:lnTo>
                      <a:lnTo>
                        <a:pt x="51322" y="0"/>
                      </a:lnTo>
                      <a:lnTo>
                        <a:pt x="54316" y="0"/>
                      </a:lnTo>
                      <a:lnTo>
                        <a:pt x="57272" y="344"/>
                      </a:lnTo>
                      <a:lnTo>
                        <a:pt x="60272" y="972"/>
                      </a:lnTo>
                      <a:lnTo>
                        <a:pt x="63183" y="2011"/>
                      </a:lnTo>
                      <a:lnTo>
                        <a:pt x="65766" y="3122"/>
                      </a:lnTo>
                      <a:lnTo>
                        <a:pt x="68138" y="4505"/>
                      </a:lnTo>
                      <a:lnTo>
                        <a:pt x="70177" y="5961"/>
                      </a:lnTo>
                      <a:lnTo>
                        <a:pt x="72050" y="7416"/>
                      </a:lnTo>
                      <a:lnTo>
                        <a:pt x="73755" y="8944"/>
                      </a:lnTo>
                      <a:lnTo>
                        <a:pt x="75172" y="10400"/>
                      </a:lnTo>
                      <a:lnTo>
                        <a:pt x="76377" y="11855"/>
                      </a:lnTo>
                      <a:lnTo>
                        <a:pt x="77377" y="13100"/>
                      </a:lnTo>
                      <a:lnTo>
                        <a:pt x="78127" y="14144"/>
                      </a:lnTo>
                      <a:lnTo>
                        <a:pt x="78666" y="14972"/>
                      </a:lnTo>
                      <a:lnTo>
                        <a:pt x="79127" y="15738"/>
                      </a:lnTo>
                      <a:lnTo>
                        <a:pt x="78794" y="23222"/>
                      </a:lnTo>
                      <a:lnTo>
                        <a:pt x="78794" y="23433"/>
                      </a:lnTo>
                      <a:lnTo>
                        <a:pt x="78877" y="23500"/>
                      </a:lnTo>
                      <a:lnTo>
                        <a:pt x="78877" y="23711"/>
                      </a:lnTo>
                      <a:lnTo>
                        <a:pt x="78916" y="23916"/>
                      </a:lnTo>
                      <a:lnTo>
                        <a:pt x="79000" y="24261"/>
                      </a:lnTo>
                      <a:lnTo>
                        <a:pt x="79127" y="24333"/>
                      </a:lnTo>
                      <a:lnTo>
                        <a:pt x="79250" y="24472"/>
                      </a:lnTo>
                      <a:lnTo>
                        <a:pt x="79416" y="24538"/>
                      </a:lnTo>
                      <a:lnTo>
                        <a:pt x="79627" y="24538"/>
                      </a:lnTo>
                      <a:lnTo>
                        <a:pt x="80000" y="24122"/>
                      </a:lnTo>
                      <a:lnTo>
                        <a:pt x="80250" y="23638"/>
                      </a:lnTo>
                      <a:lnTo>
                        <a:pt x="80500" y="23016"/>
                      </a:lnTo>
                      <a:lnTo>
                        <a:pt x="80622" y="22600"/>
                      </a:lnTo>
                      <a:lnTo>
                        <a:pt x="80666" y="22394"/>
                      </a:lnTo>
                      <a:lnTo>
                        <a:pt x="81038" y="15527"/>
                      </a:lnTo>
                      <a:lnTo>
                        <a:pt x="81250" y="15527"/>
                      </a:lnTo>
                      <a:lnTo>
                        <a:pt x="81788" y="15322"/>
                      </a:lnTo>
                      <a:lnTo>
                        <a:pt x="82744" y="15111"/>
                      </a:lnTo>
                      <a:lnTo>
                        <a:pt x="83911" y="14972"/>
                      </a:lnTo>
                      <a:lnTo>
                        <a:pt x="85366" y="14766"/>
                      </a:lnTo>
                      <a:lnTo>
                        <a:pt x="87116" y="14766"/>
                      </a:lnTo>
                      <a:lnTo>
                        <a:pt x="88988" y="14905"/>
                      </a:lnTo>
                      <a:lnTo>
                        <a:pt x="91111" y="15183"/>
                      </a:lnTo>
                      <a:lnTo>
                        <a:pt x="93277" y="15738"/>
                      </a:lnTo>
                      <a:lnTo>
                        <a:pt x="95650" y="16566"/>
                      </a:lnTo>
                      <a:lnTo>
                        <a:pt x="98105" y="17677"/>
                      </a:lnTo>
                      <a:lnTo>
                        <a:pt x="100522" y="19272"/>
                      </a:lnTo>
                      <a:lnTo>
                        <a:pt x="103016" y="21211"/>
                      </a:lnTo>
                      <a:lnTo>
                        <a:pt x="105472" y="23711"/>
                      </a:lnTo>
                      <a:lnTo>
                        <a:pt x="107972" y="26622"/>
                      </a:lnTo>
                      <a:lnTo>
                        <a:pt x="110261" y="29672"/>
                      </a:lnTo>
                      <a:lnTo>
                        <a:pt x="112338" y="32861"/>
                      </a:lnTo>
                      <a:lnTo>
                        <a:pt x="114133" y="36188"/>
                      </a:lnTo>
                      <a:lnTo>
                        <a:pt x="115711" y="39655"/>
                      </a:lnTo>
                      <a:lnTo>
                        <a:pt x="117088" y="43255"/>
                      </a:lnTo>
                      <a:lnTo>
                        <a:pt x="118127" y="47138"/>
                      </a:lnTo>
                      <a:lnTo>
                        <a:pt x="119000" y="51161"/>
                      </a:lnTo>
                      <a:lnTo>
                        <a:pt x="119627" y="55322"/>
                      </a:lnTo>
                      <a:lnTo>
                        <a:pt x="119961" y="59894"/>
                      </a:lnTo>
                      <a:lnTo>
                        <a:pt x="120000" y="64611"/>
                      </a:lnTo>
                      <a:lnTo>
                        <a:pt x="119833" y="69672"/>
                      </a:lnTo>
                      <a:lnTo>
                        <a:pt x="119377" y="75011"/>
                      </a:lnTo>
                      <a:lnTo>
                        <a:pt x="118627" y="80833"/>
                      </a:lnTo>
                      <a:lnTo>
                        <a:pt x="117750" y="86444"/>
                      </a:lnTo>
                      <a:lnTo>
                        <a:pt x="116627" y="91855"/>
                      </a:lnTo>
                      <a:lnTo>
                        <a:pt x="115461" y="96916"/>
                      </a:lnTo>
                      <a:lnTo>
                        <a:pt x="114088" y="101627"/>
                      </a:lnTo>
                      <a:lnTo>
                        <a:pt x="112633" y="105994"/>
                      </a:lnTo>
                      <a:lnTo>
                        <a:pt x="111094" y="109811"/>
                      </a:lnTo>
                      <a:lnTo>
                        <a:pt x="109383" y="113066"/>
                      </a:lnTo>
                      <a:lnTo>
                        <a:pt x="107722" y="115838"/>
                      </a:lnTo>
                      <a:lnTo>
                        <a:pt x="106016" y="117922"/>
                      </a:lnTo>
                      <a:lnTo>
                        <a:pt x="104266" y="119377"/>
                      </a:lnTo>
                      <a:lnTo>
                        <a:pt x="102516" y="120000"/>
                      </a:lnTo>
                      <a:lnTo>
                        <a:pt x="101227" y="120000"/>
                      </a:lnTo>
                      <a:lnTo>
                        <a:pt x="99894" y="119516"/>
                      </a:lnTo>
                      <a:lnTo>
                        <a:pt x="98772" y="118544"/>
                      </a:lnTo>
                      <a:lnTo>
                        <a:pt x="97650" y="117227"/>
                      </a:lnTo>
                      <a:lnTo>
                        <a:pt x="96522" y="115633"/>
                      </a:lnTo>
                      <a:lnTo>
                        <a:pt x="95483" y="113900"/>
                      </a:lnTo>
                      <a:lnTo>
                        <a:pt x="94483" y="111888"/>
                      </a:lnTo>
                      <a:lnTo>
                        <a:pt x="93400" y="109811"/>
                      </a:lnTo>
                      <a:lnTo>
                        <a:pt x="92277" y="107866"/>
                      </a:lnTo>
                      <a:lnTo>
                        <a:pt x="91155" y="105855"/>
                      </a:lnTo>
                      <a:lnTo>
                        <a:pt x="89988" y="103988"/>
                      </a:lnTo>
                      <a:lnTo>
                        <a:pt x="88738" y="102322"/>
                      </a:lnTo>
                      <a:lnTo>
                        <a:pt x="87366" y="101005"/>
                      </a:lnTo>
                      <a:lnTo>
                        <a:pt x="85911" y="99966"/>
                      </a:lnTo>
                      <a:lnTo>
                        <a:pt x="84288" y="99338"/>
                      </a:lnTo>
                      <a:lnTo>
                        <a:pt x="81916" y="98788"/>
                      </a:lnTo>
                      <a:lnTo>
                        <a:pt x="79250" y="98577"/>
                      </a:lnTo>
                      <a:lnTo>
                        <a:pt x="76505" y="98511"/>
                      </a:lnTo>
                      <a:lnTo>
                        <a:pt x="73550" y="98577"/>
                      </a:lnTo>
                      <a:lnTo>
                        <a:pt x="70511" y="98788"/>
                      </a:lnTo>
                      <a:lnTo>
                        <a:pt x="67511" y="99133"/>
                      </a:lnTo>
                      <a:lnTo>
                        <a:pt x="64433" y="99550"/>
                      </a:lnTo>
                      <a:lnTo>
                        <a:pt x="61433" y="100033"/>
                      </a:lnTo>
                      <a:lnTo>
                        <a:pt x="58566" y="100450"/>
                      </a:lnTo>
                      <a:lnTo>
                        <a:pt x="55816" y="101005"/>
                      </a:lnTo>
                      <a:lnTo>
                        <a:pt x="53322" y="101422"/>
                      </a:lnTo>
                      <a:lnTo>
                        <a:pt x="51027" y="101700"/>
                      </a:lnTo>
                      <a:lnTo>
                        <a:pt x="49033" y="101700"/>
                      </a:lnTo>
                      <a:lnTo>
                        <a:pt x="47283" y="101627"/>
                      </a:lnTo>
                      <a:lnTo>
                        <a:pt x="45783" y="101422"/>
                      </a:lnTo>
                      <a:lnTo>
                        <a:pt x="44538" y="101005"/>
                      </a:lnTo>
                      <a:lnTo>
                        <a:pt x="43538" y="100588"/>
                      </a:lnTo>
                      <a:lnTo>
                        <a:pt x="42705" y="100172"/>
                      </a:lnTo>
                      <a:lnTo>
                        <a:pt x="42083" y="99755"/>
                      </a:lnTo>
                      <a:lnTo>
                        <a:pt x="41666" y="99411"/>
                      </a:lnTo>
                      <a:lnTo>
                        <a:pt x="41455" y="99200"/>
                      </a:lnTo>
                      <a:lnTo>
                        <a:pt x="41333" y="99133"/>
                      </a:lnTo>
                      <a:lnTo>
                        <a:pt x="40416" y="89844"/>
                      </a:lnTo>
                      <a:lnTo>
                        <a:pt x="40333" y="89633"/>
                      </a:lnTo>
                      <a:lnTo>
                        <a:pt x="40288" y="89361"/>
                      </a:lnTo>
                      <a:lnTo>
                        <a:pt x="40083" y="88805"/>
                      </a:lnTo>
                      <a:lnTo>
                        <a:pt x="39833" y="88388"/>
                      </a:lnTo>
                      <a:lnTo>
                        <a:pt x="39544" y="88111"/>
                      </a:lnTo>
                      <a:lnTo>
                        <a:pt x="39083" y="88177"/>
                      </a:lnTo>
                      <a:lnTo>
                        <a:pt x="38711" y="88527"/>
                      </a:lnTo>
                      <a:lnTo>
                        <a:pt x="38544" y="89011"/>
                      </a:lnTo>
                      <a:lnTo>
                        <a:pt x="38461" y="89566"/>
                      </a:lnTo>
                      <a:lnTo>
                        <a:pt x="38461" y="90400"/>
                      </a:lnTo>
                      <a:lnTo>
                        <a:pt x="38544" y="90466"/>
                      </a:lnTo>
                      <a:lnTo>
                        <a:pt x="39294" y="100172"/>
                      </a:lnTo>
                      <a:lnTo>
                        <a:pt x="39211" y="100383"/>
                      </a:lnTo>
                      <a:lnTo>
                        <a:pt x="38916" y="101005"/>
                      </a:lnTo>
                      <a:lnTo>
                        <a:pt x="38416" y="101905"/>
                      </a:lnTo>
                      <a:lnTo>
                        <a:pt x="37666" y="103155"/>
                      </a:lnTo>
                      <a:lnTo>
                        <a:pt x="36794" y="104750"/>
                      </a:lnTo>
                      <a:lnTo>
                        <a:pt x="35672" y="106411"/>
                      </a:lnTo>
                      <a:lnTo>
                        <a:pt x="34338" y="108144"/>
                      </a:lnTo>
                      <a:lnTo>
                        <a:pt x="32838" y="109950"/>
                      </a:lnTo>
                      <a:lnTo>
                        <a:pt x="31177" y="111683"/>
                      </a:lnTo>
                      <a:lnTo>
                        <a:pt x="29305" y="113344"/>
                      </a:lnTo>
                      <a:lnTo>
                        <a:pt x="27222" y="114938"/>
                      </a:lnTo>
                      <a:lnTo>
                        <a:pt x="24933" y="116255"/>
                      </a:lnTo>
                      <a:lnTo>
                        <a:pt x="22477" y="117294"/>
                      </a:lnTo>
                      <a:lnTo>
                        <a:pt x="19855" y="118061"/>
                      </a:lnTo>
                      <a:lnTo>
                        <a:pt x="18855" y="117922"/>
                      </a:lnTo>
                      <a:lnTo>
                        <a:pt x="17733" y="117433"/>
                      </a:lnTo>
                      <a:lnTo>
                        <a:pt x="16566" y="116466"/>
                      </a:lnTo>
                      <a:lnTo>
                        <a:pt x="15316" y="115150"/>
                      </a:lnTo>
                      <a:lnTo>
                        <a:pt x="13944" y="113344"/>
                      </a:lnTo>
                      <a:lnTo>
                        <a:pt x="12611" y="111266"/>
                      </a:lnTo>
                      <a:lnTo>
                        <a:pt x="11238" y="108905"/>
                      </a:lnTo>
                      <a:lnTo>
                        <a:pt x="9866" y="106272"/>
                      </a:lnTo>
                      <a:lnTo>
                        <a:pt x="8488" y="103361"/>
                      </a:lnTo>
                      <a:lnTo>
                        <a:pt x="7200" y="100383"/>
                      </a:lnTo>
                      <a:lnTo>
                        <a:pt x="5950" y="97122"/>
                      </a:lnTo>
                      <a:lnTo>
                        <a:pt x="4744" y="93727"/>
                      </a:lnTo>
                      <a:lnTo>
                        <a:pt x="3622" y="90261"/>
                      </a:lnTo>
                      <a:lnTo>
                        <a:pt x="2705" y="86861"/>
                      </a:lnTo>
                      <a:lnTo>
                        <a:pt x="1833" y="83327"/>
                      </a:lnTo>
                      <a:lnTo>
                        <a:pt x="1083" y="79794"/>
                      </a:lnTo>
                      <a:lnTo>
                        <a:pt x="500" y="76255"/>
                      </a:lnTo>
                      <a:lnTo>
                        <a:pt x="122" y="72927"/>
                      </a:lnTo>
                      <a:lnTo>
                        <a:pt x="0" y="69600"/>
                      </a:lnTo>
                      <a:lnTo>
                        <a:pt x="0" y="66483"/>
                      </a:lnTo>
                      <a:lnTo>
                        <a:pt x="333" y="63572"/>
                      </a:lnTo>
                      <a:lnTo>
                        <a:pt x="833" y="60727"/>
                      </a:lnTo>
                      <a:lnTo>
                        <a:pt x="1622" y="58372"/>
                      </a:lnTo>
                      <a:lnTo>
                        <a:pt x="2994" y="55461"/>
                      </a:lnTo>
                      <a:lnTo>
                        <a:pt x="4494" y="52616"/>
                      </a:lnTo>
                      <a:lnTo>
                        <a:pt x="6244" y="50050"/>
                      </a:lnTo>
                      <a:lnTo>
                        <a:pt x="8116" y="47555"/>
                      </a:lnTo>
                      <a:lnTo>
                        <a:pt x="10116" y="45266"/>
                      </a:lnTo>
                      <a:lnTo>
                        <a:pt x="12194" y="43188"/>
                      </a:lnTo>
                      <a:lnTo>
                        <a:pt x="14233" y="41177"/>
                      </a:lnTo>
                      <a:lnTo>
                        <a:pt x="16355" y="39305"/>
                      </a:lnTo>
                      <a:lnTo>
                        <a:pt x="18438" y="37644"/>
                      </a:lnTo>
                      <a:lnTo>
                        <a:pt x="20438" y="36188"/>
                      </a:lnTo>
                      <a:lnTo>
                        <a:pt x="22350" y="34872"/>
                      </a:lnTo>
                      <a:lnTo>
                        <a:pt x="24100" y="33688"/>
                      </a:lnTo>
                      <a:lnTo>
                        <a:pt x="25683" y="32788"/>
                      </a:lnTo>
                      <a:lnTo>
                        <a:pt x="27055" y="31961"/>
                      </a:lnTo>
                      <a:lnTo>
                        <a:pt x="28222" y="31333"/>
                      </a:lnTo>
                      <a:lnTo>
                        <a:pt x="29055" y="30916"/>
                      </a:lnTo>
                      <a:lnTo>
                        <a:pt x="29594" y="30711"/>
                      </a:lnTo>
                      <a:lnTo>
                        <a:pt x="29800" y="30572"/>
                      </a:lnTo>
                      <a:lnTo>
                        <a:pt x="37172" y="31544"/>
                      </a:lnTo>
                      <a:lnTo>
                        <a:pt x="37211" y="31544"/>
                      </a:lnTo>
                      <a:lnTo>
                        <a:pt x="37461" y="31611"/>
                      </a:lnTo>
                      <a:lnTo>
                        <a:pt x="37794" y="31611"/>
                      </a:lnTo>
                      <a:lnTo>
                        <a:pt x="38044" y="31544"/>
                      </a:lnTo>
                      <a:lnTo>
                        <a:pt x="38211" y="31127"/>
                      </a:lnTo>
                      <a:lnTo>
                        <a:pt x="38211" y="30366"/>
                      </a:lnTo>
                      <a:lnTo>
                        <a:pt x="38044" y="29461"/>
                      </a:lnTo>
                      <a:lnTo>
                        <a:pt x="37666" y="28633"/>
                      </a:lnTo>
                      <a:lnTo>
                        <a:pt x="37333" y="28077"/>
                      </a:lnTo>
                      <a:lnTo>
                        <a:pt x="37044" y="27800"/>
                      </a:lnTo>
                      <a:lnTo>
                        <a:pt x="36961" y="27588"/>
                      </a:lnTo>
                      <a:lnTo>
                        <a:pt x="31344" y="27244"/>
                      </a:lnTo>
                      <a:close/>
                    </a:path>
                  </a:pathLst>
                </a:custGeom>
                <a:solidFill>
                  <a:schemeClr val="accent2"/>
                </a:solidFill>
                <a:ln>
                  <a:noFill/>
                </a:ln>
              </p:spPr>
              <p:txBody>
                <a:bodyPr anchorCtr="0" anchor="t" bIns="0" lIns="0" rIns="0" wrap="square" tIns="0">
                  <a:noAutofit/>
                </a:bodyPr>
                <a:lstStyle/>
                <a:p>
                  <a:pPr indent="0" lvl="0" marL="0" marR="0" rtl="0" algn="l">
                    <a:spcBef>
                      <a:spcPts val="0"/>
                    </a:spcBef>
                    <a:buNone/>
                  </a:pPr>
                  <a:r>
                    <a:t/>
                  </a:r>
                  <a:endParaRPr sz="1800">
                    <a:solidFill>
                      <a:schemeClr val="dk1"/>
                    </a:solidFill>
                    <a:latin typeface="Poppins Light"/>
                    <a:ea typeface="Poppins Light"/>
                    <a:cs typeface="Poppins Light"/>
                    <a:sym typeface="Poppins Light"/>
                  </a:endParaRPr>
                </a:p>
              </p:txBody>
            </p:sp>
            <p:sp>
              <p:nvSpPr>
                <p:cNvPr id="912" name="Shape 912"/>
                <p:cNvSpPr/>
                <p:nvPr/>
              </p:nvSpPr>
              <p:spPr>
                <a:xfrm>
                  <a:off x="1072073" y="1098936"/>
                  <a:ext cx="1664055" cy="1137328"/>
                </a:xfrm>
                <a:custGeom>
                  <a:pathLst>
                    <a:path extrusionOk="0" h="120000" w="120000">
                      <a:moveTo>
                        <a:pt x="9338" y="94538"/>
                      </a:moveTo>
                      <a:lnTo>
                        <a:pt x="10561" y="86727"/>
                      </a:lnTo>
                      <a:lnTo>
                        <a:pt x="10561" y="86511"/>
                      </a:lnTo>
                      <a:lnTo>
                        <a:pt x="10661" y="86294"/>
                      </a:lnTo>
                      <a:lnTo>
                        <a:pt x="10711" y="86077"/>
                      </a:lnTo>
                      <a:lnTo>
                        <a:pt x="10805" y="85861"/>
                      </a:lnTo>
                      <a:lnTo>
                        <a:pt x="10855" y="85644"/>
                      </a:lnTo>
                      <a:lnTo>
                        <a:pt x="11000" y="85422"/>
                      </a:lnTo>
                      <a:lnTo>
                        <a:pt x="11244" y="85277"/>
                      </a:lnTo>
                      <a:lnTo>
                        <a:pt x="11444" y="85277"/>
                      </a:lnTo>
                      <a:lnTo>
                        <a:pt x="11883" y="85644"/>
                      </a:lnTo>
                      <a:lnTo>
                        <a:pt x="12272" y="86366"/>
                      </a:lnTo>
                      <a:lnTo>
                        <a:pt x="12616" y="87883"/>
                      </a:lnTo>
                      <a:lnTo>
                        <a:pt x="12616" y="88244"/>
                      </a:lnTo>
                      <a:lnTo>
                        <a:pt x="11150" y="98011"/>
                      </a:lnTo>
                      <a:lnTo>
                        <a:pt x="11244" y="98300"/>
                      </a:lnTo>
                      <a:lnTo>
                        <a:pt x="11444" y="99094"/>
                      </a:lnTo>
                      <a:lnTo>
                        <a:pt x="11883" y="100255"/>
                      </a:lnTo>
                      <a:lnTo>
                        <a:pt x="12466" y="101916"/>
                      </a:lnTo>
                      <a:lnTo>
                        <a:pt x="13300" y="103727"/>
                      </a:lnTo>
                      <a:lnTo>
                        <a:pt x="14227" y="105822"/>
                      </a:lnTo>
                      <a:lnTo>
                        <a:pt x="15500" y="107850"/>
                      </a:lnTo>
                      <a:lnTo>
                        <a:pt x="16872" y="110016"/>
                      </a:lnTo>
                      <a:lnTo>
                        <a:pt x="18583" y="112116"/>
                      </a:lnTo>
                      <a:lnTo>
                        <a:pt x="20488" y="114066"/>
                      </a:lnTo>
                      <a:lnTo>
                        <a:pt x="22688" y="115805"/>
                      </a:lnTo>
                      <a:lnTo>
                        <a:pt x="25083" y="117177"/>
                      </a:lnTo>
                      <a:lnTo>
                        <a:pt x="28605" y="118627"/>
                      </a:lnTo>
                      <a:lnTo>
                        <a:pt x="32272" y="119566"/>
                      </a:lnTo>
                      <a:lnTo>
                        <a:pt x="36088" y="120000"/>
                      </a:lnTo>
                      <a:lnTo>
                        <a:pt x="40050" y="120000"/>
                      </a:lnTo>
                      <a:lnTo>
                        <a:pt x="44011" y="119494"/>
                      </a:lnTo>
                      <a:lnTo>
                        <a:pt x="48116" y="118483"/>
                      </a:lnTo>
                      <a:lnTo>
                        <a:pt x="52322" y="116961"/>
                      </a:lnTo>
                      <a:lnTo>
                        <a:pt x="56577" y="114938"/>
                      </a:lnTo>
                      <a:lnTo>
                        <a:pt x="60733" y="112405"/>
                      </a:lnTo>
                      <a:lnTo>
                        <a:pt x="64061" y="110161"/>
                      </a:lnTo>
                      <a:lnTo>
                        <a:pt x="66994" y="107994"/>
                      </a:lnTo>
                      <a:lnTo>
                        <a:pt x="69533" y="105822"/>
                      </a:lnTo>
                      <a:lnTo>
                        <a:pt x="71733" y="103872"/>
                      </a:lnTo>
                      <a:lnTo>
                        <a:pt x="73644" y="101988"/>
                      </a:lnTo>
                      <a:lnTo>
                        <a:pt x="75205" y="100400"/>
                      </a:lnTo>
                      <a:lnTo>
                        <a:pt x="77405" y="97794"/>
                      </a:lnTo>
                      <a:lnTo>
                        <a:pt x="78044" y="96927"/>
                      </a:lnTo>
                      <a:lnTo>
                        <a:pt x="78483" y="96344"/>
                      </a:lnTo>
                      <a:lnTo>
                        <a:pt x="78583" y="96127"/>
                      </a:lnTo>
                      <a:lnTo>
                        <a:pt x="78777" y="96272"/>
                      </a:lnTo>
                      <a:lnTo>
                        <a:pt x="79366" y="96494"/>
                      </a:lnTo>
                      <a:lnTo>
                        <a:pt x="80344" y="96711"/>
                      </a:lnTo>
                      <a:lnTo>
                        <a:pt x="81566" y="97144"/>
                      </a:lnTo>
                      <a:lnTo>
                        <a:pt x="84744" y="98083"/>
                      </a:lnTo>
                      <a:lnTo>
                        <a:pt x="86650" y="98661"/>
                      </a:lnTo>
                      <a:lnTo>
                        <a:pt x="88605" y="99094"/>
                      </a:lnTo>
                      <a:lnTo>
                        <a:pt x="90755" y="99527"/>
                      </a:lnTo>
                      <a:lnTo>
                        <a:pt x="92861" y="99961"/>
                      </a:lnTo>
                      <a:lnTo>
                        <a:pt x="95061" y="100255"/>
                      </a:lnTo>
                      <a:lnTo>
                        <a:pt x="97261" y="100472"/>
                      </a:lnTo>
                      <a:lnTo>
                        <a:pt x="99705" y="100688"/>
                      </a:lnTo>
                      <a:lnTo>
                        <a:pt x="102055" y="100688"/>
                      </a:lnTo>
                      <a:lnTo>
                        <a:pt x="104155" y="100472"/>
                      </a:lnTo>
                      <a:lnTo>
                        <a:pt x="106061" y="100183"/>
                      </a:lnTo>
                      <a:lnTo>
                        <a:pt x="107777" y="99600"/>
                      </a:lnTo>
                      <a:lnTo>
                        <a:pt x="109244" y="98877"/>
                      </a:lnTo>
                      <a:lnTo>
                        <a:pt x="110416" y="97866"/>
                      </a:lnTo>
                      <a:lnTo>
                        <a:pt x="111294" y="96566"/>
                      </a:lnTo>
                      <a:lnTo>
                        <a:pt x="111933" y="94972"/>
                      </a:lnTo>
                      <a:lnTo>
                        <a:pt x="112222" y="93022"/>
                      </a:lnTo>
                      <a:lnTo>
                        <a:pt x="112222" y="90416"/>
                      </a:lnTo>
                      <a:lnTo>
                        <a:pt x="111883" y="88027"/>
                      </a:lnTo>
                      <a:lnTo>
                        <a:pt x="111294" y="85933"/>
                      </a:lnTo>
                      <a:lnTo>
                        <a:pt x="110416" y="84122"/>
                      </a:lnTo>
                      <a:lnTo>
                        <a:pt x="109388" y="82461"/>
                      </a:lnTo>
                      <a:lnTo>
                        <a:pt x="108116" y="81083"/>
                      </a:lnTo>
                      <a:lnTo>
                        <a:pt x="106794" y="80000"/>
                      </a:lnTo>
                      <a:lnTo>
                        <a:pt x="105427" y="79205"/>
                      </a:lnTo>
                      <a:lnTo>
                        <a:pt x="103572" y="78338"/>
                      </a:lnTo>
                      <a:lnTo>
                        <a:pt x="101955" y="77900"/>
                      </a:lnTo>
                      <a:lnTo>
                        <a:pt x="100633" y="77611"/>
                      </a:lnTo>
                      <a:lnTo>
                        <a:pt x="99705" y="77466"/>
                      </a:lnTo>
                      <a:lnTo>
                        <a:pt x="98877" y="77466"/>
                      </a:lnTo>
                      <a:lnTo>
                        <a:pt x="96333" y="84338"/>
                      </a:lnTo>
                      <a:lnTo>
                        <a:pt x="96233" y="84555"/>
                      </a:lnTo>
                      <a:lnTo>
                        <a:pt x="96038" y="84844"/>
                      </a:lnTo>
                      <a:lnTo>
                        <a:pt x="95744" y="85205"/>
                      </a:lnTo>
                      <a:lnTo>
                        <a:pt x="95305" y="85422"/>
                      </a:lnTo>
                      <a:lnTo>
                        <a:pt x="94866" y="85422"/>
                      </a:lnTo>
                      <a:lnTo>
                        <a:pt x="94472" y="84988"/>
                      </a:lnTo>
                      <a:lnTo>
                        <a:pt x="94327" y="84411"/>
                      </a:lnTo>
                      <a:lnTo>
                        <a:pt x="94427" y="83472"/>
                      </a:lnTo>
                      <a:lnTo>
                        <a:pt x="94622" y="82244"/>
                      </a:lnTo>
                      <a:lnTo>
                        <a:pt x="95011" y="80938"/>
                      </a:lnTo>
                      <a:lnTo>
                        <a:pt x="95450" y="79566"/>
                      </a:lnTo>
                      <a:lnTo>
                        <a:pt x="95894" y="78116"/>
                      </a:lnTo>
                      <a:lnTo>
                        <a:pt x="96233" y="76961"/>
                      </a:lnTo>
                      <a:lnTo>
                        <a:pt x="96627" y="75950"/>
                      </a:lnTo>
                      <a:lnTo>
                        <a:pt x="96916" y="75300"/>
                      </a:lnTo>
                      <a:lnTo>
                        <a:pt x="96966" y="75083"/>
                      </a:lnTo>
                      <a:lnTo>
                        <a:pt x="96966" y="73705"/>
                      </a:lnTo>
                      <a:lnTo>
                        <a:pt x="96916" y="72044"/>
                      </a:lnTo>
                      <a:lnTo>
                        <a:pt x="96822" y="70088"/>
                      </a:lnTo>
                      <a:lnTo>
                        <a:pt x="96527" y="67922"/>
                      </a:lnTo>
                      <a:lnTo>
                        <a:pt x="96088" y="65677"/>
                      </a:lnTo>
                      <a:lnTo>
                        <a:pt x="95450" y="63361"/>
                      </a:lnTo>
                      <a:lnTo>
                        <a:pt x="94572" y="61338"/>
                      </a:lnTo>
                      <a:lnTo>
                        <a:pt x="93250" y="59022"/>
                      </a:lnTo>
                      <a:lnTo>
                        <a:pt x="91977" y="57433"/>
                      </a:lnTo>
                      <a:lnTo>
                        <a:pt x="90955" y="56344"/>
                      </a:lnTo>
                      <a:lnTo>
                        <a:pt x="90222" y="55550"/>
                      </a:lnTo>
                      <a:lnTo>
                        <a:pt x="89488" y="55116"/>
                      </a:lnTo>
                      <a:lnTo>
                        <a:pt x="82738" y="55044"/>
                      </a:lnTo>
                      <a:lnTo>
                        <a:pt x="82594" y="55044"/>
                      </a:lnTo>
                      <a:lnTo>
                        <a:pt x="82300" y="54827"/>
                      </a:lnTo>
                      <a:lnTo>
                        <a:pt x="81955" y="54466"/>
                      </a:lnTo>
                      <a:lnTo>
                        <a:pt x="81661" y="53816"/>
                      </a:lnTo>
                      <a:lnTo>
                        <a:pt x="81566" y="53094"/>
                      </a:lnTo>
                      <a:lnTo>
                        <a:pt x="81661" y="52222"/>
                      </a:lnTo>
                      <a:lnTo>
                        <a:pt x="81955" y="51572"/>
                      </a:lnTo>
                      <a:lnTo>
                        <a:pt x="82250" y="51138"/>
                      </a:lnTo>
                      <a:lnTo>
                        <a:pt x="82544" y="50922"/>
                      </a:lnTo>
                      <a:lnTo>
                        <a:pt x="82594" y="50777"/>
                      </a:lnTo>
                      <a:lnTo>
                        <a:pt x="91833" y="51211"/>
                      </a:lnTo>
                      <a:lnTo>
                        <a:pt x="91933" y="51211"/>
                      </a:lnTo>
                      <a:lnTo>
                        <a:pt x="92222" y="51138"/>
                      </a:lnTo>
                      <a:lnTo>
                        <a:pt x="92666" y="50922"/>
                      </a:lnTo>
                      <a:lnTo>
                        <a:pt x="93300" y="50561"/>
                      </a:lnTo>
                      <a:lnTo>
                        <a:pt x="94183" y="50127"/>
                      </a:lnTo>
                      <a:lnTo>
                        <a:pt x="95305" y="49477"/>
                      </a:lnTo>
                      <a:lnTo>
                        <a:pt x="96672" y="48605"/>
                      </a:lnTo>
                      <a:lnTo>
                        <a:pt x="98388" y="47666"/>
                      </a:lnTo>
                      <a:lnTo>
                        <a:pt x="100344" y="46366"/>
                      </a:lnTo>
                      <a:lnTo>
                        <a:pt x="102638" y="44844"/>
                      </a:lnTo>
                      <a:lnTo>
                        <a:pt x="104400" y="43616"/>
                      </a:lnTo>
                      <a:lnTo>
                        <a:pt x="106305" y="42316"/>
                      </a:lnTo>
                      <a:lnTo>
                        <a:pt x="108116" y="40938"/>
                      </a:lnTo>
                      <a:lnTo>
                        <a:pt x="109977" y="39494"/>
                      </a:lnTo>
                      <a:lnTo>
                        <a:pt x="111783" y="37972"/>
                      </a:lnTo>
                      <a:lnTo>
                        <a:pt x="113544" y="36238"/>
                      </a:lnTo>
                      <a:lnTo>
                        <a:pt x="115111" y="34500"/>
                      </a:lnTo>
                      <a:lnTo>
                        <a:pt x="116577" y="32550"/>
                      </a:lnTo>
                      <a:lnTo>
                        <a:pt x="117800" y="30522"/>
                      </a:lnTo>
                      <a:lnTo>
                        <a:pt x="118777" y="28211"/>
                      </a:lnTo>
                      <a:lnTo>
                        <a:pt x="119511" y="25822"/>
                      </a:lnTo>
                      <a:lnTo>
                        <a:pt x="119950" y="23216"/>
                      </a:lnTo>
                      <a:lnTo>
                        <a:pt x="120000" y="20544"/>
                      </a:lnTo>
                      <a:lnTo>
                        <a:pt x="119655" y="17505"/>
                      </a:lnTo>
                      <a:lnTo>
                        <a:pt x="119072" y="14972"/>
                      </a:lnTo>
                      <a:lnTo>
                        <a:pt x="118238" y="12511"/>
                      </a:lnTo>
                      <a:lnTo>
                        <a:pt x="117311" y="10200"/>
                      </a:lnTo>
                      <a:lnTo>
                        <a:pt x="116038" y="8244"/>
                      </a:lnTo>
                      <a:lnTo>
                        <a:pt x="114572" y="6438"/>
                      </a:lnTo>
                      <a:lnTo>
                        <a:pt x="112811" y="4772"/>
                      </a:lnTo>
                      <a:lnTo>
                        <a:pt x="110855" y="3400"/>
                      </a:lnTo>
                      <a:lnTo>
                        <a:pt x="108555" y="2172"/>
                      </a:lnTo>
                      <a:lnTo>
                        <a:pt x="106061" y="1227"/>
                      </a:lnTo>
                      <a:lnTo>
                        <a:pt x="103277" y="577"/>
                      </a:lnTo>
                      <a:lnTo>
                        <a:pt x="100194" y="144"/>
                      </a:lnTo>
                      <a:lnTo>
                        <a:pt x="96822" y="0"/>
                      </a:lnTo>
                      <a:lnTo>
                        <a:pt x="93155" y="144"/>
                      </a:lnTo>
                      <a:lnTo>
                        <a:pt x="89144" y="577"/>
                      </a:lnTo>
                      <a:lnTo>
                        <a:pt x="84888" y="1227"/>
                      </a:lnTo>
                      <a:lnTo>
                        <a:pt x="80194" y="2316"/>
                      </a:lnTo>
                      <a:lnTo>
                        <a:pt x="74033" y="3905"/>
                      </a:lnTo>
                      <a:lnTo>
                        <a:pt x="68311" y="5644"/>
                      </a:lnTo>
                      <a:lnTo>
                        <a:pt x="62933" y="7377"/>
                      </a:lnTo>
                      <a:lnTo>
                        <a:pt x="57944" y="9261"/>
                      </a:lnTo>
                      <a:lnTo>
                        <a:pt x="53350" y="11283"/>
                      </a:lnTo>
                      <a:lnTo>
                        <a:pt x="49094" y="13383"/>
                      </a:lnTo>
                      <a:lnTo>
                        <a:pt x="45133" y="15550"/>
                      </a:lnTo>
                      <a:lnTo>
                        <a:pt x="41516" y="17794"/>
                      </a:lnTo>
                      <a:lnTo>
                        <a:pt x="38144" y="20183"/>
                      </a:lnTo>
                      <a:lnTo>
                        <a:pt x="35161" y="22711"/>
                      </a:lnTo>
                      <a:lnTo>
                        <a:pt x="32272" y="25388"/>
                      </a:lnTo>
                      <a:lnTo>
                        <a:pt x="29733" y="28211"/>
                      </a:lnTo>
                      <a:lnTo>
                        <a:pt x="27872" y="30377"/>
                      </a:lnTo>
                      <a:lnTo>
                        <a:pt x="26405" y="32261"/>
                      </a:lnTo>
                      <a:lnTo>
                        <a:pt x="25233" y="33994"/>
                      </a:lnTo>
                      <a:lnTo>
                        <a:pt x="24350" y="35372"/>
                      </a:lnTo>
                      <a:lnTo>
                        <a:pt x="23766" y="36600"/>
                      </a:lnTo>
                      <a:lnTo>
                        <a:pt x="23033" y="38411"/>
                      </a:lnTo>
                      <a:lnTo>
                        <a:pt x="22983" y="39205"/>
                      </a:lnTo>
                      <a:lnTo>
                        <a:pt x="22983" y="39711"/>
                      </a:lnTo>
                      <a:lnTo>
                        <a:pt x="23033" y="40072"/>
                      </a:lnTo>
                      <a:lnTo>
                        <a:pt x="23177" y="40361"/>
                      </a:lnTo>
                      <a:lnTo>
                        <a:pt x="23327" y="40505"/>
                      </a:lnTo>
                      <a:lnTo>
                        <a:pt x="23422" y="40577"/>
                      </a:lnTo>
                      <a:lnTo>
                        <a:pt x="23472" y="40722"/>
                      </a:lnTo>
                      <a:lnTo>
                        <a:pt x="28705" y="40361"/>
                      </a:lnTo>
                      <a:lnTo>
                        <a:pt x="28850" y="40505"/>
                      </a:lnTo>
                      <a:lnTo>
                        <a:pt x="29000" y="40505"/>
                      </a:lnTo>
                      <a:lnTo>
                        <a:pt x="29144" y="40577"/>
                      </a:lnTo>
                      <a:lnTo>
                        <a:pt x="29338" y="40794"/>
                      </a:lnTo>
                      <a:lnTo>
                        <a:pt x="29488" y="40938"/>
                      </a:lnTo>
                      <a:lnTo>
                        <a:pt x="29633" y="41155"/>
                      </a:lnTo>
                      <a:lnTo>
                        <a:pt x="29733" y="41372"/>
                      </a:lnTo>
                      <a:lnTo>
                        <a:pt x="29777" y="41588"/>
                      </a:lnTo>
                      <a:lnTo>
                        <a:pt x="29733" y="41805"/>
                      </a:lnTo>
                      <a:lnTo>
                        <a:pt x="29583" y="42100"/>
                      </a:lnTo>
                      <a:lnTo>
                        <a:pt x="29044" y="42677"/>
                      </a:lnTo>
                      <a:lnTo>
                        <a:pt x="28461" y="43111"/>
                      </a:lnTo>
                      <a:lnTo>
                        <a:pt x="27972" y="43400"/>
                      </a:lnTo>
                      <a:lnTo>
                        <a:pt x="27677" y="43616"/>
                      </a:lnTo>
                      <a:lnTo>
                        <a:pt x="27533" y="43761"/>
                      </a:lnTo>
                      <a:lnTo>
                        <a:pt x="23616" y="43833"/>
                      </a:lnTo>
                      <a:lnTo>
                        <a:pt x="23472" y="44050"/>
                      </a:lnTo>
                      <a:lnTo>
                        <a:pt x="23033" y="44483"/>
                      </a:lnTo>
                      <a:lnTo>
                        <a:pt x="22300" y="45277"/>
                      </a:lnTo>
                      <a:lnTo>
                        <a:pt x="21272" y="46222"/>
                      </a:lnTo>
                      <a:lnTo>
                        <a:pt x="20100" y="47450"/>
                      </a:lnTo>
                      <a:lnTo>
                        <a:pt x="18777" y="48966"/>
                      </a:lnTo>
                      <a:lnTo>
                        <a:pt x="17261" y="50561"/>
                      </a:lnTo>
                      <a:lnTo>
                        <a:pt x="15694" y="52294"/>
                      </a:lnTo>
                      <a:lnTo>
                        <a:pt x="14033" y="54394"/>
                      </a:lnTo>
                      <a:lnTo>
                        <a:pt x="12272" y="56422"/>
                      </a:lnTo>
                      <a:lnTo>
                        <a:pt x="10561" y="58733"/>
                      </a:lnTo>
                      <a:lnTo>
                        <a:pt x="8900" y="60977"/>
                      </a:lnTo>
                      <a:lnTo>
                        <a:pt x="7188" y="63361"/>
                      </a:lnTo>
                      <a:lnTo>
                        <a:pt x="5672" y="65894"/>
                      </a:lnTo>
                      <a:lnTo>
                        <a:pt x="4205" y="68355"/>
                      </a:lnTo>
                      <a:lnTo>
                        <a:pt x="2883" y="70883"/>
                      </a:lnTo>
                      <a:lnTo>
                        <a:pt x="1611" y="73705"/>
                      </a:lnTo>
                      <a:lnTo>
                        <a:pt x="733" y="76383"/>
                      </a:lnTo>
                      <a:lnTo>
                        <a:pt x="244" y="78772"/>
                      </a:lnTo>
                      <a:lnTo>
                        <a:pt x="0" y="81083"/>
                      </a:lnTo>
                      <a:lnTo>
                        <a:pt x="100" y="83038"/>
                      </a:lnTo>
                      <a:lnTo>
                        <a:pt x="294" y="84844"/>
                      </a:lnTo>
                      <a:lnTo>
                        <a:pt x="833" y="86511"/>
                      </a:lnTo>
                      <a:lnTo>
                        <a:pt x="1466" y="88027"/>
                      </a:lnTo>
                      <a:lnTo>
                        <a:pt x="2200" y="89333"/>
                      </a:lnTo>
                      <a:lnTo>
                        <a:pt x="3083" y="90416"/>
                      </a:lnTo>
                      <a:lnTo>
                        <a:pt x="4061" y="91355"/>
                      </a:lnTo>
                      <a:lnTo>
                        <a:pt x="4988" y="92150"/>
                      </a:lnTo>
                      <a:lnTo>
                        <a:pt x="5966" y="92877"/>
                      </a:lnTo>
                      <a:lnTo>
                        <a:pt x="6844" y="93455"/>
                      </a:lnTo>
                      <a:lnTo>
                        <a:pt x="7627" y="93888"/>
                      </a:lnTo>
                      <a:lnTo>
                        <a:pt x="8311" y="94177"/>
                      </a:lnTo>
                      <a:lnTo>
                        <a:pt x="8900" y="94394"/>
                      </a:lnTo>
                      <a:lnTo>
                        <a:pt x="9194" y="94538"/>
                      </a:lnTo>
                      <a:lnTo>
                        <a:pt x="9338" y="94538"/>
                      </a:lnTo>
                      <a:close/>
                    </a:path>
                  </a:pathLst>
                </a:custGeom>
                <a:solidFill>
                  <a:schemeClr val="accent1"/>
                </a:solidFill>
                <a:ln>
                  <a:noFill/>
                </a:ln>
              </p:spPr>
              <p:txBody>
                <a:bodyPr anchorCtr="0" anchor="t" bIns="0" lIns="0" rIns="0" wrap="square" tIns="0">
                  <a:noAutofit/>
                </a:bodyPr>
                <a:lstStyle/>
                <a:p>
                  <a:pPr indent="0" lvl="0" marL="0" marR="0" rtl="0" algn="l">
                    <a:spcBef>
                      <a:spcPts val="0"/>
                    </a:spcBef>
                    <a:buNone/>
                  </a:pPr>
                  <a:r>
                    <a:t/>
                  </a:r>
                  <a:endParaRPr sz="1800">
                    <a:solidFill>
                      <a:schemeClr val="dk1"/>
                    </a:solidFill>
                    <a:latin typeface="Poppins Light"/>
                    <a:ea typeface="Poppins Light"/>
                    <a:cs typeface="Poppins Light"/>
                    <a:sym typeface="Poppins Light"/>
                  </a:endParaRPr>
                </a:p>
              </p:txBody>
            </p:sp>
            <p:sp>
              <p:nvSpPr>
                <p:cNvPr id="913" name="Shape 913"/>
                <p:cNvSpPr/>
                <p:nvPr/>
              </p:nvSpPr>
              <p:spPr>
                <a:xfrm>
                  <a:off x="2438442" y="779470"/>
                  <a:ext cx="1164297" cy="1118818"/>
                </a:xfrm>
                <a:custGeom>
                  <a:pathLst>
                    <a:path extrusionOk="0" h="120000" w="120000">
                      <a:moveTo>
                        <a:pt x="35711" y="58527"/>
                      </a:moveTo>
                      <a:lnTo>
                        <a:pt x="35711" y="58894"/>
                      </a:lnTo>
                      <a:lnTo>
                        <a:pt x="35505" y="59777"/>
                      </a:lnTo>
                      <a:lnTo>
                        <a:pt x="35222" y="61105"/>
                      </a:lnTo>
                      <a:lnTo>
                        <a:pt x="34805" y="62866"/>
                      </a:lnTo>
                      <a:lnTo>
                        <a:pt x="34033" y="64705"/>
                      </a:lnTo>
                      <a:lnTo>
                        <a:pt x="33200" y="66911"/>
                      </a:lnTo>
                      <a:lnTo>
                        <a:pt x="32077" y="69266"/>
                      </a:lnTo>
                      <a:lnTo>
                        <a:pt x="30611" y="71472"/>
                      </a:lnTo>
                      <a:lnTo>
                        <a:pt x="28933" y="73677"/>
                      </a:lnTo>
                      <a:lnTo>
                        <a:pt x="26838" y="75661"/>
                      </a:lnTo>
                      <a:lnTo>
                        <a:pt x="24388" y="77277"/>
                      </a:lnTo>
                      <a:lnTo>
                        <a:pt x="22222" y="78527"/>
                      </a:lnTo>
                      <a:lnTo>
                        <a:pt x="19988" y="79411"/>
                      </a:lnTo>
                      <a:lnTo>
                        <a:pt x="17683" y="80294"/>
                      </a:lnTo>
                      <a:lnTo>
                        <a:pt x="15377" y="81027"/>
                      </a:lnTo>
                      <a:lnTo>
                        <a:pt x="13000" y="81838"/>
                      </a:lnTo>
                      <a:lnTo>
                        <a:pt x="10761" y="82500"/>
                      </a:lnTo>
                      <a:lnTo>
                        <a:pt x="8594" y="83233"/>
                      </a:lnTo>
                      <a:lnTo>
                        <a:pt x="6572" y="84116"/>
                      </a:lnTo>
                      <a:lnTo>
                        <a:pt x="4683" y="85144"/>
                      </a:lnTo>
                      <a:lnTo>
                        <a:pt x="3144" y="86250"/>
                      </a:lnTo>
                      <a:lnTo>
                        <a:pt x="1888" y="87572"/>
                      </a:lnTo>
                      <a:lnTo>
                        <a:pt x="838" y="89116"/>
                      </a:lnTo>
                      <a:lnTo>
                        <a:pt x="211" y="90883"/>
                      </a:lnTo>
                      <a:lnTo>
                        <a:pt x="0" y="93088"/>
                      </a:lnTo>
                      <a:lnTo>
                        <a:pt x="211" y="95733"/>
                      </a:lnTo>
                      <a:lnTo>
                        <a:pt x="838" y="98383"/>
                      </a:lnTo>
                      <a:lnTo>
                        <a:pt x="1888" y="100883"/>
                      </a:lnTo>
                      <a:lnTo>
                        <a:pt x="3422" y="103311"/>
                      </a:lnTo>
                      <a:lnTo>
                        <a:pt x="5522" y="105733"/>
                      </a:lnTo>
                      <a:lnTo>
                        <a:pt x="8177" y="108088"/>
                      </a:lnTo>
                      <a:lnTo>
                        <a:pt x="11322" y="110144"/>
                      </a:lnTo>
                      <a:lnTo>
                        <a:pt x="14955" y="112277"/>
                      </a:lnTo>
                      <a:lnTo>
                        <a:pt x="19288" y="114116"/>
                      </a:lnTo>
                      <a:lnTo>
                        <a:pt x="24111" y="115883"/>
                      </a:lnTo>
                      <a:lnTo>
                        <a:pt x="29561" y="117572"/>
                      </a:lnTo>
                      <a:lnTo>
                        <a:pt x="35711" y="118972"/>
                      </a:lnTo>
                      <a:lnTo>
                        <a:pt x="40327" y="119633"/>
                      </a:lnTo>
                      <a:lnTo>
                        <a:pt x="44661" y="120000"/>
                      </a:lnTo>
                      <a:lnTo>
                        <a:pt x="48711" y="119855"/>
                      </a:lnTo>
                      <a:lnTo>
                        <a:pt x="52488" y="119561"/>
                      </a:lnTo>
                      <a:lnTo>
                        <a:pt x="55983" y="118750"/>
                      </a:lnTo>
                      <a:lnTo>
                        <a:pt x="59127" y="117866"/>
                      </a:lnTo>
                      <a:lnTo>
                        <a:pt x="61922" y="116766"/>
                      </a:lnTo>
                      <a:lnTo>
                        <a:pt x="64438" y="115588"/>
                      </a:lnTo>
                      <a:lnTo>
                        <a:pt x="66744" y="114338"/>
                      </a:lnTo>
                      <a:lnTo>
                        <a:pt x="68772" y="113016"/>
                      </a:lnTo>
                      <a:lnTo>
                        <a:pt x="70311" y="111838"/>
                      </a:lnTo>
                      <a:lnTo>
                        <a:pt x="71705" y="110733"/>
                      </a:lnTo>
                      <a:lnTo>
                        <a:pt x="72755" y="109705"/>
                      </a:lnTo>
                      <a:lnTo>
                        <a:pt x="73455" y="108972"/>
                      </a:lnTo>
                      <a:lnTo>
                        <a:pt x="74011" y="108527"/>
                      </a:lnTo>
                      <a:lnTo>
                        <a:pt x="74083" y="108311"/>
                      </a:lnTo>
                      <a:lnTo>
                        <a:pt x="78905" y="99927"/>
                      </a:lnTo>
                      <a:lnTo>
                        <a:pt x="79322" y="99483"/>
                      </a:lnTo>
                      <a:lnTo>
                        <a:pt x="79744" y="99266"/>
                      </a:lnTo>
                      <a:lnTo>
                        <a:pt x="80305" y="99044"/>
                      </a:lnTo>
                      <a:lnTo>
                        <a:pt x="80722" y="99044"/>
                      </a:lnTo>
                      <a:lnTo>
                        <a:pt x="81138" y="99483"/>
                      </a:lnTo>
                      <a:lnTo>
                        <a:pt x="81422" y="100366"/>
                      </a:lnTo>
                      <a:lnTo>
                        <a:pt x="81561" y="101250"/>
                      </a:lnTo>
                      <a:lnTo>
                        <a:pt x="81422" y="101911"/>
                      </a:lnTo>
                      <a:lnTo>
                        <a:pt x="81422" y="102133"/>
                      </a:lnTo>
                      <a:lnTo>
                        <a:pt x="77855" y="109188"/>
                      </a:lnTo>
                      <a:lnTo>
                        <a:pt x="78205" y="109188"/>
                      </a:lnTo>
                      <a:lnTo>
                        <a:pt x="79116" y="109411"/>
                      </a:lnTo>
                      <a:lnTo>
                        <a:pt x="80511" y="109633"/>
                      </a:lnTo>
                      <a:lnTo>
                        <a:pt x="82261" y="109705"/>
                      </a:lnTo>
                      <a:lnTo>
                        <a:pt x="84566" y="109855"/>
                      </a:lnTo>
                      <a:lnTo>
                        <a:pt x="87222" y="109705"/>
                      </a:lnTo>
                      <a:lnTo>
                        <a:pt x="90155" y="109411"/>
                      </a:lnTo>
                      <a:lnTo>
                        <a:pt x="93372" y="108750"/>
                      </a:lnTo>
                      <a:lnTo>
                        <a:pt x="96866" y="107722"/>
                      </a:lnTo>
                      <a:lnTo>
                        <a:pt x="100500" y="106394"/>
                      </a:lnTo>
                      <a:lnTo>
                        <a:pt x="104066" y="104561"/>
                      </a:lnTo>
                      <a:lnTo>
                        <a:pt x="107211" y="102355"/>
                      </a:lnTo>
                      <a:lnTo>
                        <a:pt x="110077" y="99705"/>
                      </a:lnTo>
                      <a:lnTo>
                        <a:pt x="112450" y="96472"/>
                      </a:lnTo>
                      <a:lnTo>
                        <a:pt x="114550" y="92938"/>
                      </a:lnTo>
                      <a:lnTo>
                        <a:pt x="116227" y="88972"/>
                      </a:lnTo>
                      <a:lnTo>
                        <a:pt x="117694" y="84561"/>
                      </a:lnTo>
                      <a:lnTo>
                        <a:pt x="118744" y="79705"/>
                      </a:lnTo>
                      <a:lnTo>
                        <a:pt x="119583" y="74561"/>
                      </a:lnTo>
                      <a:lnTo>
                        <a:pt x="120000" y="68822"/>
                      </a:lnTo>
                      <a:lnTo>
                        <a:pt x="120000" y="64411"/>
                      </a:lnTo>
                      <a:lnTo>
                        <a:pt x="119583" y="59777"/>
                      </a:lnTo>
                      <a:lnTo>
                        <a:pt x="118672" y="54927"/>
                      </a:lnTo>
                      <a:lnTo>
                        <a:pt x="117416" y="49927"/>
                      </a:lnTo>
                      <a:lnTo>
                        <a:pt x="115738" y="44777"/>
                      </a:lnTo>
                      <a:lnTo>
                        <a:pt x="113850" y="39705"/>
                      </a:lnTo>
                      <a:lnTo>
                        <a:pt x="111611" y="34633"/>
                      </a:lnTo>
                      <a:lnTo>
                        <a:pt x="109238" y="29633"/>
                      </a:lnTo>
                      <a:lnTo>
                        <a:pt x="106583" y="24927"/>
                      </a:lnTo>
                      <a:lnTo>
                        <a:pt x="103855" y="20366"/>
                      </a:lnTo>
                      <a:lnTo>
                        <a:pt x="101127" y="16105"/>
                      </a:lnTo>
                      <a:lnTo>
                        <a:pt x="98333" y="12205"/>
                      </a:lnTo>
                      <a:lnTo>
                        <a:pt x="95466" y="8894"/>
                      </a:lnTo>
                      <a:lnTo>
                        <a:pt x="92672" y="5955"/>
                      </a:lnTo>
                      <a:lnTo>
                        <a:pt x="90366" y="3822"/>
                      </a:lnTo>
                      <a:lnTo>
                        <a:pt x="88272" y="2277"/>
                      </a:lnTo>
                      <a:lnTo>
                        <a:pt x="86455" y="1105"/>
                      </a:lnTo>
                      <a:lnTo>
                        <a:pt x="84916" y="438"/>
                      </a:lnTo>
                      <a:lnTo>
                        <a:pt x="83516" y="0"/>
                      </a:lnTo>
                      <a:lnTo>
                        <a:pt x="82261" y="0"/>
                      </a:lnTo>
                      <a:lnTo>
                        <a:pt x="81211" y="294"/>
                      </a:lnTo>
                      <a:lnTo>
                        <a:pt x="80305" y="883"/>
                      </a:lnTo>
                      <a:lnTo>
                        <a:pt x="79466" y="1766"/>
                      </a:lnTo>
                      <a:lnTo>
                        <a:pt x="78833" y="2866"/>
                      </a:lnTo>
                      <a:lnTo>
                        <a:pt x="78205" y="4044"/>
                      </a:lnTo>
                      <a:lnTo>
                        <a:pt x="77644" y="5516"/>
                      </a:lnTo>
                      <a:lnTo>
                        <a:pt x="77227" y="7061"/>
                      </a:lnTo>
                      <a:lnTo>
                        <a:pt x="76811" y="8677"/>
                      </a:lnTo>
                      <a:lnTo>
                        <a:pt x="75972" y="12205"/>
                      </a:lnTo>
                      <a:lnTo>
                        <a:pt x="75338" y="15294"/>
                      </a:lnTo>
                      <a:lnTo>
                        <a:pt x="74500" y="18605"/>
                      </a:lnTo>
                      <a:lnTo>
                        <a:pt x="73661" y="22061"/>
                      </a:lnTo>
                      <a:lnTo>
                        <a:pt x="72616" y="25661"/>
                      </a:lnTo>
                      <a:lnTo>
                        <a:pt x="71494" y="29338"/>
                      </a:lnTo>
                      <a:lnTo>
                        <a:pt x="70100" y="32938"/>
                      </a:lnTo>
                      <a:lnTo>
                        <a:pt x="68422" y="36616"/>
                      </a:lnTo>
                      <a:lnTo>
                        <a:pt x="66466" y="40000"/>
                      </a:lnTo>
                      <a:lnTo>
                        <a:pt x="64227" y="43233"/>
                      </a:lnTo>
                      <a:lnTo>
                        <a:pt x="61644" y="46177"/>
                      </a:lnTo>
                      <a:lnTo>
                        <a:pt x="59127" y="48383"/>
                      </a:lnTo>
                      <a:lnTo>
                        <a:pt x="56472" y="50294"/>
                      </a:lnTo>
                      <a:lnTo>
                        <a:pt x="53677" y="52061"/>
                      </a:lnTo>
                      <a:lnTo>
                        <a:pt x="50738" y="53455"/>
                      </a:lnTo>
                      <a:lnTo>
                        <a:pt x="47872" y="54777"/>
                      </a:lnTo>
                      <a:lnTo>
                        <a:pt x="45150" y="55883"/>
                      </a:lnTo>
                      <a:lnTo>
                        <a:pt x="42633" y="56766"/>
                      </a:lnTo>
                      <a:lnTo>
                        <a:pt x="40466" y="57427"/>
                      </a:lnTo>
                      <a:lnTo>
                        <a:pt x="38438" y="58016"/>
                      </a:lnTo>
                      <a:lnTo>
                        <a:pt x="37111" y="58311"/>
                      </a:lnTo>
                      <a:lnTo>
                        <a:pt x="36133" y="58527"/>
                      </a:lnTo>
                      <a:lnTo>
                        <a:pt x="35711" y="58527"/>
                      </a:lnTo>
                      <a:close/>
                    </a:path>
                  </a:pathLst>
                </a:custGeom>
                <a:solidFill>
                  <a:schemeClr val="accent4"/>
                </a:solidFill>
                <a:ln>
                  <a:noFill/>
                </a:ln>
              </p:spPr>
              <p:txBody>
                <a:bodyPr anchorCtr="0" anchor="t" bIns="0" lIns="0" rIns="0" wrap="square" tIns="0">
                  <a:noAutofit/>
                </a:bodyPr>
                <a:lstStyle/>
                <a:p>
                  <a:pPr indent="0" lvl="0" marL="0" marR="0" rtl="0" algn="l">
                    <a:spcBef>
                      <a:spcPts val="0"/>
                    </a:spcBef>
                    <a:buNone/>
                  </a:pPr>
                  <a:r>
                    <a:t/>
                  </a:r>
                  <a:endParaRPr sz="1800">
                    <a:solidFill>
                      <a:schemeClr val="dk1"/>
                    </a:solidFill>
                    <a:latin typeface="Poppins Light"/>
                    <a:ea typeface="Poppins Light"/>
                    <a:cs typeface="Poppins Light"/>
                    <a:sym typeface="Poppins Light"/>
                  </a:endParaRPr>
                </a:p>
              </p:txBody>
            </p:sp>
            <p:sp>
              <p:nvSpPr>
                <p:cNvPr id="914" name="Shape 914"/>
                <p:cNvSpPr/>
                <p:nvPr/>
              </p:nvSpPr>
              <p:spPr>
                <a:xfrm>
                  <a:off x="2251287" y="1853726"/>
                  <a:ext cx="1109370" cy="660186"/>
                </a:xfrm>
                <a:custGeom>
                  <a:pathLst>
                    <a:path extrusionOk="0" h="120000" w="120000">
                      <a:moveTo>
                        <a:pt x="661" y="43238"/>
                      </a:moveTo>
                      <a:lnTo>
                        <a:pt x="955" y="43366"/>
                      </a:lnTo>
                      <a:lnTo>
                        <a:pt x="1761" y="43988"/>
                      </a:lnTo>
                      <a:lnTo>
                        <a:pt x="3083" y="44733"/>
                      </a:lnTo>
                      <a:lnTo>
                        <a:pt x="4838" y="45605"/>
                      </a:lnTo>
                      <a:lnTo>
                        <a:pt x="7038" y="46605"/>
                      </a:lnTo>
                      <a:lnTo>
                        <a:pt x="9683" y="47477"/>
                      </a:lnTo>
                      <a:lnTo>
                        <a:pt x="12761" y="48472"/>
                      </a:lnTo>
                      <a:lnTo>
                        <a:pt x="16061" y="49222"/>
                      </a:lnTo>
                      <a:lnTo>
                        <a:pt x="19655" y="49594"/>
                      </a:lnTo>
                      <a:lnTo>
                        <a:pt x="23544" y="49594"/>
                      </a:lnTo>
                      <a:lnTo>
                        <a:pt x="27727" y="49344"/>
                      </a:lnTo>
                      <a:lnTo>
                        <a:pt x="32127" y="48472"/>
                      </a:lnTo>
                      <a:lnTo>
                        <a:pt x="35283" y="47350"/>
                      </a:lnTo>
                      <a:lnTo>
                        <a:pt x="37922" y="45983"/>
                      </a:lnTo>
                      <a:lnTo>
                        <a:pt x="40050" y="44361"/>
                      </a:lnTo>
                      <a:lnTo>
                        <a:pt x="41661" y="42494"/>
                      </a:lnTo>
                      <a:lnTo>
                        <a:pt x="42983" y="40622"/>
                      </a:lnTo>
                      <a:lnTo>
                        <a:pt x="44011" y="38377"/>
                      </a:lnTo>
                      <a:lnTo>
                        <a:pt x="44744" y="36138"/>
                      </a:lnTo>
                      <a:lnTo>
                        <a:pt x="46061" y="31650"/>
                      </a:lnTo>
                      <a:lnTo>
                        <a:pt x="46650" y="29405"/>
                      </a:lnTo>
                      <a:lnTo>
                        <a:pt x="47383" y="27166"/>
                      </a:lnTo>
                      <a:lnTo>
                        <a:pt x="48411" y="25044"/>
                      </a:lnTo>
                      <a:lnTo>
                        <a:pt x="49511" y="23177"/>
                      </a:lnTo>
                      <a:lnTo>
                        <a:pt x="51050" y="21311"/>
                      </a:lnTo>
                      <a:lnTo>
                        <a:pt x="53033" y="19811"/>
                      </a:lnTo>
                      <a:lnTo>
                        <a:pt x="56183" y="18194"/>
                      </a:lnTo>
                      <a:lnTo>
                        <a:pt x="59633" y="17444"/>
                      </a:lnTo>
                      <a:lnTo>
                        <a:pt x="63155" y="17072"/>
                      </a:lnTo>
                      <a:lnTo>
                        <a:pt x="66672" y="17194"/>
                      </a:lnTo>
                      <a:lnTo>
                        <a:pt x="70416" y="17444"/>
                      </a:lnTo>
                      <a:lnTo>
                        <a:pt x="74155" y="17444"/>
                      </a:lnTo>
                      <a:lnTo>
                        <a:pt x="77900" y="17194"/>
                      </a:lnTo>
                      <a:lnTo>
                        <a:pt x="81855" y="16322"/>
                      </a:lnTo>
                      <a:lnTo>
                        <a:pt x="85816" y="14827"/>
                      </a:lnTo>
                      <a:lnTo>
                        <a:pt x="90000" y="12211"/>
                      </a:lnTo>
                      <a:lnTo>
                        <a:pt x="94255" y="8972"/>
                      </a:lnTo>
                      <a:lnTo>
                        <a:pt x="98216" y="6355"/>
                      </a:lnTo>
                      <a:lnTo>
                        <a:pt x="101661" y="4361"/>
                      </a:lnTo>
                      <a:lnTo>
                        <a:pt x="104594" y="2866"/>
                      </a:lnTo>
                      <a:lnTo>
                        <a:pt x="107016" y="1744"/>
                      </a:lnTo>
                      <a:lnTo>
                        <a:pt x="109000" y="750"/>
                      </a:lnTo>
                      <a:lnTo>
                        <a:pt x="110466" y="372"/>
                      </a:lnTo>
                      <a:lnTo>
                        <a:pt x="111344" y="250"/>
                      </a:lnTo>
                      <a:lnTo>
                        <a:pt x="111566" y="0"/>
                      </a:lnTo>
                      <a:lnTo>
                        <a:pt x="111783" y="372"/>
                      </a:lnTo>
                      <a:lnTo>
                        <a:pt x="112300" y="1744"/>
                      </a:lnTo>
                      <a:lnTo>
                        <a:pt x="112961" y="3611"/>
                      </a:lnTo>
                      <a:lnTo>
                        <a:pt x="113983" y="6355"/>
                      </a:lnTo>
                      <a:lnTo>
                        <a:pt x="114938" y="9594"/>
                      </a:lnTo>
                      <a:lnTo>
                        <a:pt x="116038" y="13705"/>
                      </a:lnTo>
                      <a:lnTo>
                        <a:pt x="117138" y="18194"/>
                      </a:lnTo>
                      <a:lnTo>
                        <a:pt x="118166" y="23427"/>
                      </a:lnTo>
                      <a:lnTo>
                        <a:pt x="119044" y="29033"/>
                      </a:lnTo>
                      <a:lnTo>
                        <a:pt x="119705" y="35138"/>
                      </a:lnTo>
                      <a:lnTo>
                        <a:pt x="120000" y="41744"/>
                      </a:lnTo>
                      <a:lnTo>
                        <a:pt x="120000" y="48600"/>
                      </a:lnTo>
                      <a:lnTo>
                        <a:pt x="119705" y="55327"/>
                      </a:lnTo>
                      <a:lnTo>
                        <a:pt x="119266" y="61555"/>
                      </a:lnTo>
                      <a:lnTo>
                        <a:pt x="118461" y="67288"/>
                      </a:lnTo>
                      <a:lnTo>
                        <a:pt x="117505" y="72400"/>
                      </a:lnTo>
                      <a:lnTo>
                        <a:pt x="116261" y="77261"/>
                      </a:lnTo>
                      <a:lnTo>
                        <a:pt x="114500" y="81744"/>
                      </a:lnTo>
                      <a:lnTo>
                        <a:pt x="112444" y="85983"/>
                      </a:lnTo>
                      <a:lnTo>
                        <a:pt x="109877" y="90344"/>
                      </a:lnTo>
                      <a:lnTo>
                        <a:pt x="106794" y="94455"/>
                      </a:lnTo>
                      <a:lnTo>
                        <a:pt x="103205" y="98566"/>
                      </a:lnTo>
                      <a:lnTo>
                        <a:pt x="99022" y="102805"/>
                      </a:lnTo>
                      <a:lnTo>
                        <a:pt x="94183" y="107288"/>
                      </a:lnTo>
                      <a:lnTo>
                        <a:pt x="88461" y="111777"/>
                      </a:lnTo>
                      <a:lnTo>
                        <a:pt x="82594" y="115138"/>
                      </a:lnTo>
                      <a:lnTo>
                        <a:pt x="76794" y="117755"/>
                      </a:lnTo>
                      <a:lnTo>
                        <a:pt x="70855" y="119250"/>
                      </a:lnTo>
                      <a:lnTo>
                        <a:pt x="64916" y="120000"/>
                      </a:lnTo>
                      <a:lnTo>
                        <a:pt x="58827" y="119877"/>
                      </a:lnTo>
                      <a:lnTo>
                        <a:pt x="52883" y="119127"/>
                      </a:lnTo>
                      <a:lnTo>
                        <a:pt x="46944" y="117383"/>
                      </a:lnTo>
                      <a:lnTo>
                        <a:pt x="41000" y="115138"/>
                      </a:lnTo>
                      <a:lnTo>
                        <a:pt x="35205" y="112400"/>
                      </a:lnTo>
                      <a:lnTo>
                        <a:pt x="29488" y="109033"/>
                      </a:lnTo>
                      <a:lnTo>
                        <a:pt x="24500" y="105672"/>
                      </a:lnTo>
                      <a:lnTo>
                        <a:pt x="20100" y="101933"/>
                      </a:lnTo>
                      <a:lnTo>
                        <a:pt x="16355" y="97944"/>
                      </a:lnTo>
                      <a:lnTo>
                        <a:pt x="13055" y="94083"/>
                      </a:lnTo>
                      <a:lnTo>
                        <a:pt x="10194" y="89966"/>
                      </a:lnTo>
                      <a:lnTo>
                        <a:pt x="7922" y="85855"/>
                      </a:lnTo>
                      <a:lnTo>
                        <a:pt x="5938" y="81744"/>
                      </a:lnTo>
                      <a:lnTo>
                        <a:pt x="4255" y="77633"/>
                      </a:lnTo>
                      <a:lnTo>
                        <a:pt x="2933" y="73644"/>
                      </a:lnTo>
                      <a:lnTo>
                        <a:pt x="1977" y="69905"/>
                      </a:lnTo>
                      <a:lnTo>
                        <a:pt x="1322" y="66416"/>
                      </a:lnTo>
                      <a:lnTo>
                        <a:pt x="733" y="63177"/>
                      </a:lnTo>
                      <a:lnTo>
                        <a:pt x="222" y="58316"/>
                      </a:lnTo>
                      <a:lnTo>
                        <a:pt x="0" y="54083"/>
                      </a:lnTo>
                      <a:lnTo>
                        <a:pt x="0" y="50344"/>
                      </a:lnTo>
                      <a:lnTo>
                        <a:pt x="222" y="47350"/>
                      </a:lnTo>
                      <a:lnTo>
                        <a:pt x="438" y="45111"/>
                      </a:lnTo>
                      <a:lnTo>
                        <a:pt x="511" y="43738"/>
                      </a:lnTo>
                      <a:lnTo>
                        <a:pt x="661" y="43238"/>
                      </a:lnTo>
                      <a:close/>
                    </a:path>
                  </a:pathLst>
                </a:custGeom>
                <a:solidFill>
                  <a:schemeClr val="accent3"/>
                </a:solidFill>
                <a:ln>
                  <a:noFill/>
                </a:ln>
              </p:spPr>
              <p:txBody>
                <a:bodyPr anchorCtr="0" anchor="t" bIns="0" lIns="0" rIns="0" wrap="square" tIns="0">
                  <a:noAutofit/>
                </a:bodyPr>
                <a:lstStyle/>
                <a:p>
                  <a:pPr indent="0" lvl="0" marL="0" marR="0" rtl="0" algn="l">
                    <a:spcBef>
                      <a:spcPts val="0"/>
                    </a:spcBef>
                    <a:buNone/>
                  </a:pPr>
                  <a:r>
                    <a:t/>
                  </a:r>
                  <a:endParaRPr sz="1800">
                    <a:solidFill>
                      <a:schemeClr val="dk1"/>
                    </a:solidFill>
                    <a:latin typeface="Poppins Light"/>
                    <a:ea typeface="Poppins Light"/>
                    <a:cs typeface="Poppins Light"/>
                    <a:sym typeface="Poppins Light"/>
                  </a:endParaRPr>
                </a:p>
              </p:txBody>
            </p:sp>
          </p:grpSp>
        </p:grpSp>
        <p:sp>
          <p:nvSpPr>
            <p:cNvPr id="915" name="Shape 915"/>
            <p:cNvSpPr/>
            <p:nvPr/>
          </p:nvSpPr>
          <p:spPr>
            <a:xfrm>
              <a:off x="3497987" y="4311253"/>
              <a:ext cx="386787" cy="864009"/>
            </a:xfrm>
            <a:custGeom>
              <a:pathLst>
                <a:path extrusionOk="0" h="120000" w="120000">
                  <a:moveTo>
                    <a:pt x="5790" y="119934"/>
                  </a:moveTo>
                  <a:lnTo>
                    <a:pt x="5790" y="119934"/>
                  </a:lnTo>
                  <a:lnTo>
                    <a:pt x="4921" y="119934"/>
                  </a:lnTo>
                  <a:cubicBezTo>
                    <a:pt x="2460" y="119609"/>
                    <a:pt x="0" y="118504"/>
                    <a:pt x="868" y="117334"/>
                  </a:cubicBezTo>
                  <a:cubicBezTo>
                    <a:pt x="2460" y="115124"/>
                    <a:pt x="2460" y="115124"/>
                    <a:pt x="2460" y="115124"/>
                  </a:cubicBezTo>
                  <a:cubicBezTo>
                    <a:pt x="2460" y="113629"/>
                    <a:pt x="5790" y="112914"/>
                    <a:pt x="8250" y="113239"/>
                  </a:cubicBezTo>
                  <a:cubicBezTo>
                    <a:pt x="10711" y="113629"/>
                    <a:pt x="12448" y="114734"/>
                    <a:pt x="12448" y="116229"/>
                  </a:cubicBezTo>
                  <a:cubicBezTo>
                    <a:pt x="10711" y="118504"/>
                    <a:pt x="10711" y="118504"/>
                    <a:pt x="10711" y="118504"/>
                  </a:cubicBezTo>
                  <a:cubicBezTo>
                    <a:pt x="10711" y="119219"/>
                    <a:pt x="8250" y="119934"/>
                    <a:pt x="5790" y="119934"/>
                  </a:cubicBezTo>
                  <a:close/>
                  <a:moveTo>
                    <a:pt x="12448" y="109209"/>
                  </a:moveTo>
                  <a:lnTo>
                    <a:pt x="12448" y="109209"/>
                  </a:lnTo>
                  <a:cubicBezTo>
                    <a:pt x="11580" y="109209"/>
                    <a:pt x="11580" y="109209"/>
                    <a:pt x="10711" y="109209"/>
                  </a:cubicBezTo>
                  <a:cubicBezTo>
                    <a:pt x="8250" y="108819"/>
                    <a:pt x="6658" y="107713"/>
                    <a:pt x="7382" y="106218"/>
                  </a:cubicBezTo>
                  <a:cubicBezTo>
                    <a:pt x="8250" y="104008"/>
                    <a:pt x="8250" y="104008"/>
                    <a:pt x="8250" y="104008"/>
                  </a:cubicBezTo>
                  <a:cubicBezTo>
                    <a:pt x="9119" y="102838"/>
                    <a:pt x="11580" y="102123"/>
                    <a:pt x="14909" y="102513"/>
                  </a:cubicBezTo>
                  <a:cubicBezTo>
                    <a:pt x="17370" y="102838"/>
                    <a:pt x="18962" y="104008"/>
                    <a:pt x="18238" y="105503"/>
                  </a:cubicBezTo>
                  <a:cubicBezTo>
                    <a:pt x="17370" y="107323"/>
                    <a:pt x="17370" y="107323"/>
                    <a:pt x="17370" y="107323"/>
                  </a:cubicBezTo>
                  <a:cubicBezTo>
                    <a:pt x="16501" y="108429"/>
                    <a:pt x="14041" y="109209"/>
                    <a:pt x="12448" y="109209"/>
                  </a:cubicBezTo>
                  <a:close/>
                  <a:moveTo>
                    <a:pt x="18962" y="98418"/>
                  </a:moveTo>
                  <a:lnTo>
                    <a:pt x="18962" y="98418"/>
                  </a:lnTo>
                  <a:cubicBezTo>
                    <a:pt x="18238" y="98418"/>
                    <a:pt x="18238" y="98418"/>
                    <a:pt x="17370" y="98418"/>
                  </a:cubicBezTo>
                  <a:cubicBezTo>
                    <a:pt x="14909" y="98028"/>
                    <a:pt x="13172" y="96533"/>
                    <a:pt x="14041" y="95427"/>
                  </a:cubicBezTo>
                  <a:cubicBezTo>
                    <a:pt x="15633" y="93217"/>
                    <a:pt x="15633" y="93217"/>
                    <a:pt x="15633" y="93217"/>
                  </a:cubicBezTo>
                  <a:cubicBezTo>
                    <a:pt x="16501" y="92112"/>
                    <a:pt x="18962" y="91332"/>
                    <a:pt x="21423" y="91722"/>
                  </a:cubicBezTo>
                  <a:cubicBezTo>
                    <a:pt x="24752" y="92112"/>
                    <a:pt x="25621" y="93607"/>
                    <a:pt x="24752" y="94712"/>
                  </a:cubicBezTo>
                  <a:cubicBezTo>
                    <a:pt x="24028" y="96923"/>
                    <a:pt x="24028" y="96923"/>
                    <a:pt x="24028" y="96923"/>
                  </a:cubicBezTo>
                  <a:cubicBezTo>
                    <a:pt x="23160" y="97703"/>
                    <a:pt x="20699" y="98418"/>
                    <a:pt x="18962" y="98418"/>
                  </a:cubicBezTo>
                  <a:close/>
                  <a:moveTo>
                    <a:pt x="26489" y="87627"/>
                  </a:moveTo>
                  <a:lnTo>
                    <a:pt x="26489" y="87627"/>
                  </a:lnTo>
                  <a:cubicBezTo>
                    <a:pt x="25621" y="87627"/>
                    <a:pt x="24752" y="87627"/>
                    <a:pt x="24752" y="87627"/>
                  </a:cubicBezTo>
                  <a:cubicBezTo>
                    <a:pt x="22291" y="87302"/>
                    <a:pt x="20699" y="85807"/>
                    <a:pt x="21423" y="84702"/>
                  </a:cubicBezTo>
                  <a:cubicBezTo>
                    <a:pt x="23160" y="82426"/>
                    <a:pt x="23160" y="82426"/>
                    <a:pt x="23160" y="82426"/>
                  </a:cubicBezTo>
                  <a:cubicBezTo>
                    <a:pt x="24028" y="81321"/>
                    <a:pt x="26489" y="80606"/>
                    <a:pt x="29819" y="80931"/>
                  </a:cubicBezTo>
                  <a:cubicBezTo>
                    <a:pt x="32279" y="81321"/>
                    <a:pt x="33872" y="82816"/>
                    <a:pt x="33148" y="83921"/>
                  </a:cubicBezTo>
                  <a:cubicBezTo>
                    <a:pt x="31411" y="86132"/>
                    <a:pt x="31411" y="86132"/>
                    <a:pt x="31411" y="86132"/>
                  </a:cubicBezTo>
                  <a:cubicBezTo>
                    <a:pt x="30542" y="87302"/>
                    <a:pt x="28082" y="87627"/>
                    <a:pt x="26489" y="87627"/>
                  </a:cubicBezTo>
                  <a:close/>
                  <a:moveTo>
                    <a:pt x="34740" y="77226"/>
                  </a:moveTo>
                  <a:lnTo>
                    <a:pt x="34740" y="77226"/>
                  </a:lnTo>
                  <a:cubicBezTo>
                    <a:pt x="33872" y="77226"/>
                    <a:pt x="33148" y="77226"/>
                    <a:pt x="33148" y="76901"/>
                  </a:cubicBezTo>
                  <a:cubicBezTo>
                    <a:pt x="29819" y="76511"/>
                    <a:pt x="28950" y="75406"/>
                    <a:pt x="29819" y="73911"/>
                  </a:cubicBezTo>
                  <a:cubicBezTo>
                    <a:pt x="31411" y="72026"/>
                    <a:pt x="31411" y="72026"/>
                    <a:pt x="31411" y="72026"/>
                  </a:cubicBezTo>
                  <a:cubicBezTo>
                    <a:pt x="32279" y="70530"/>
                    <a:pt x="35609" y="70205"/>
                    <a:pt x="38069" y="70530"/>
                  </a:cubicBezTo>
                  <a:cubicBezTo>
                    <a:pt x="40530" y="70920"/>
                    <a:pt x="42123" y="72416"/>
                    <a:pt x="41399" y="73521"/>
                  </a:cubicBezTo>
                  <a:cubicBezTo>
                    <a:pt x="39662" y="75731"/>
                    <a:pt x="39662" y="75731"/>
                    <a:pt x="39662" y="75731"/>
                  </a:cubicBezTo>
                  <a:cubicBezTo>
                    <a:pt x="38793" y="76511"/>
                    <a:pt x="36332" y="77226"/>
                    <a:pt x="34740" y="77226"/>
                  </a:cubicBezTo>
                  <a:close/>
                  <a:moveTo>
                    <a:pt x="42991" y="66500"/>
                  </a:moveTo>
                  <a:lnTo>
                    <a:pt x="42991" y="66500"/>
                  </a:lnTo>
                  <a:cubicBezTo>
                    <a:pt x="42991" y="66500"/>
                    <a:pt x="42123" y="66500"/>
                    <a:pt x="41399" y="66500"/>
                  </a:cubicBezTo>
                  <a:cubicBezTo>
                    <a:pt x="38793" y="66110"/>
                    <a:pt x="37201" y="64615"/>
                    <a:pt x="38793" y="63510"/>
                  </a:cubicBezTo>
                  <a:cubicBezTo>
                    <a:pt x="40530" y="61300"/>
                    <a:pt x="40530" y="61300"/>
                    <a:pt x="40530" y="61300"/>
                  </a:cubicBezTo>
                  <a:cubicBezTo>
                    <a:pt x="41399" y="60130"/>
                    <a:pt x="44583" y="59804"/>
                    <a:pt x="47189" y="60130"/>
                  </a:cubicBezTo>
                  <a:cubicBezTo>
                    <a:pt x="49650" y="60520"/>
                    <a:pt x="51242" y="62015"/>
                    <a:pt x="49650" y="63120"/>
                  </a:cubicBezTo>
                  <a:cubicBezTo>
                    <a:pt x="47913" y="65395"/>
                    <a:pt x="47913" y="65395"/>
                    <a:pt x="47913" y="65395"/>
                  </a:cubicBezTo>
                  <a:cubicBezTo>
                    <a:pt x="47189" y="66110"/>
                    <a:pt x="45452" y="66500"/>
                    <a:pt x="42991" y="66500"/>
                  </a:cubicBezTo>
                  <a:close/>
                  <a:moveTo>
                    <a:pt x="52979" y="56424"/>
                  </a:moveTo>
                  <a:lnTo>
                    <a:pt x="52979" y="56424"/>
                  </a:lnTo>
                  <a:cubicBezTo>
                    <a:pt x="52110" y="56424"/>
                    <a:pt x="51242" y="56099"/>
                    <a:pt x="51242" y="56099"/>
                  </a:cubicBezTo>
                  <a:cubicBezTo>
                    <a:pt x="47913" y="55709"/>
                    <a:pt x="47189" y="54214"/>
                    <a:pt x="47913" y="53109"/>
                  </a:cubicBezTo>
                  <a:cubicBezTo>
                    <a:pt x="50373" y="50899"/>
                    <a:pt x="50373" y="50899"/>
                    <a:pt x="50373" y="50899"/>
                  </a:cubicBezTo>
                  <a:cubicBezTo>
                    <a:pt x="51242" y="49794"/>
                    <a:pt x="54571" y="49404"/>
                    <a:pt x="57032" y="49794"/>
                  </a:cubicBezTo>
                  <a:cubicBezTo>
                    <a:pt x="59493" y="50509"/>
                    <a:pt x="61230" y="51614"/>
                    <a:pt x="59493" y="52719"/>
                  </a:cubicBezTo>
                  <a:cubicBezTo>
                    <a:pt x="57901" y="54994"/>
                    <a:pt x="57901" y="54994"/>
                    <a:pt x="57901" y="54994"/>
                  </a:cubicBezTo>
                  <a:cubicBezTo>
                    <a:pt x="57032" y="55709"/>
                    <a:pt x="54571" y="56424"/>
                    <a:pt x="52979" y="56424"/>
                  </a:cubicBezTo>
                  <a:close/>
                  <a:moveTo>
                    <a:pt x="63691" y="46023"/>
                  </a:moveTo>
                  <a:lnTo>
                    <a:pt x="63691" y="46023"/>
                  </a:lnTo>
                  <a:cubicBezTo>
                    <a:pt x="62822" y="46023"/>
                    <a:pt x="61954" y="46023"/>
                    <a:pt x="61230" y="46023"/>
                  </a:cubicBezTo>
                  <a:cubicBezTo>
                    <a:pt x="58769" y="45308"/>
                    <a:pt x="57032" y="43813"/>
                    <a:pt x="58769" y="42708"/>
                  </a:cubicBezTo>
                  <a:cubicBezTo>
                    <a:pt x="61230" y="40823"/>
                    <a:pt x="61230" y="40823"/>
                    <a:pt x="61230" y="40823"/>
                  </a:cubicBezTo>
                  <a:cubicBezTo>
                    <a:pt x="61954" y="39718"/>
                    <a:pt x="65283" y="39003"/>
                    <a:pt x="67744" y="39718"/>
                  </a:cubicBezTo>
                  <a:cubicBezTo>
                    <a:pt x="70349" y="40108"/>
                    <a:pt x="71073" y="41603"/>
                    <a:pt x="70349" y="42708"/>
                  </a:cubicBezTo>
                  <a:cubicBezTo>
                    <a:pt x="67744" y="44918"/>
                    <a:pt x="67744" y="44918"/>
                    <a:pt x="67744" y="44918"/>
                  </a:cubicBezTo>
                  <a:cubicBezTo>
                    <a:pt x="67020" y="45698"/>
                    <a:pt x="65283" y="46023"/>
                    <a:pt x="63691" y="46023"/>
                  </a:cubicBezTo>
                  <a:close/>
                  <a:moveTo>
                    <a:pt x="74402" y="36013"/>
                  </a:moveTo>
                  <a:lnTo>
                    <a:pt x="74402" y="36013"/>
                  </a:lnTo>
                  <a:cubicBezTo>
                    <a:pt x="73534" y="36013"/>
                    <a:pt x="72810" y="36013"/>
                    <a:pt x="71942" y="35687"/>
                  </a:cubicBezTo>
                  <a:cubicBezTo>
                    <a:pt x="69481" y="35297"/>
                    <a:pt x="68612" y="33802"/>
                    <a:pt x="69481" y="32697"/>
                  </a:cubicBezTo>
                  <a:cubicBezTo>
                    <a:pt x="71942" y="30812"/>
                    <a:pt x="71942" y="30812"/>
                    <a:pt x="71942" y="30812"/>
                  </a:cubicBezTo>
                  <a:cubicBezTo>
                    <a:pt x="73534" y="29707"/>
                    <a:pt x="76139" y="28992"/>
                    <a:pt x="78600" y="29707"/>
                  </a:cubicBezTo>
                  <a:cubicBezTo>
                    <a:pt x="81061" y="30097"/>
                    <a:pt x="82653" y="31592"/>
                    <a:pt x="81061" y="32697"/>
                  </a:cubicBezTo>
                  <a:cubicBezTo>
                    <a:pt x="78600" y="34907"/>
                    <a:pt x="78600" y="34907"/>
                    <a:pt x="78600" y="34907"/>
                  </a:cubicBezTo>
                  <a:cubicBezTo>
                    <a:pt x="77732" y="35687"/>
                    <a:pt x="76139" y="36013"/>
                    <a:pt x="74402" y="36013"/>
                  </a:cubicBezTo>
                  <a:close/>
                  <a:moveTo>
                    <a:pt x="85983" y="26002"/>
                  </a:moveTo>
                  <a:lnTo>
                    <a:pt x="85983" y="26002"/>
                  </a:lnTo>
                  <a:cubicBezTo>
                    <a:pt x="85114" y="26002"/>
                    <a:pt x="84390" y="26002"/>
                    <a:pt x="83522" y="26002"/>
                  </a:cubicBezTo>
                  <a:cubicBezTo>
                    <a:pt x="81061" y="25287"/>
                    <a:pt x="80193" y="23791"/>
                    <a:pt x="81061" y="22686"/>
                  </a:cubicBezTo>
                  <a:cubicBezTo>
                    <a:pt x="83522" y="20801"/>
                    <a:pt x="83522" y="20801"/>
                    <a:pt x="83522" y="20801"/>
                  </a:cubicBezTo>
                  <a:cubicBezTo>
                    <a:pt x="85114" y="19696"/>
                    <a:pt x="88443" y="19306"/>
                    <a:pt x="90904" y="19696"/>
                  </a:cubicBezTo>
                  <a:cubicBezTo>
                    <a:pt x="93510" y="20411"/>
                    <a:pt x="94234" y="21906"/>
                    <a:pt x="92641" y="23011"/>
                  </a:cubicBezTo>
                  <a:cubicBezTo>
                    <a:pt x="90180" y="24897"/>
                    <a:pt x="90180" y="24897"/>
                    <a:pt x="90180" y="24897"/>
                  </a:cubicBezTo>
                  <a:cubicBezTo>
                    <a:pt x="89312" y="25612"/>
                    <a:pt x="87720" y="26002"/>
                    <a:pt x="85983" y="26002"/>
                  </a:cubicBezTo>
                  <a:close/>
                  <a:moveTo>
                    <a:pt x="98431" y="16316"/>
                  </a:moveTo>
                  <a:lnTo>
                    <a:pt x="98431" y="16316"/>
                  </a:lnTo>
                  <a:cubicBezTo>
                    <a:pt x="97563" y="16316"/>
                    <a:pt x="96694" y="16316"/>
                    <a:pt x="95971" y="15991"/>
                  </a:cubicBezTo>
                  <a:cubicBezTo>
                    <a:pt x="93510" y="15211"/>
                    <a:pt x="92641" y="14106"/>
                    <a:pt x="93510" y="13001"/>
                  </a:cubicBezTo>
                  <a:cubicBezTo>
                    <a:pt x="95971" y="10790"/>
                    <a:pt x="95971" y="10790"/>
                    <a:pt x="95971" y="10790"/>
                  </a:cubicBezTo>
                  <a:cubicBezTo>
                    <a:pt x="97563" y="10010"/>
                    <a:pt x="100892" y="9685"/>
                    <a:pt x="103353" y="10010"/>
                  </a:cubicBezTo>
                  <a:cubicBezTo>
                    <a:pt x="105814" y="10790"/>
                    <a:pt x="106682" y="12286"/>
                    <a:pt x="104945" y="13391"/>
                  </a:cubicBezTo>
                  <a:cubicBezTo>
                    <a:pt x="102484" y="15211"/>
                    <a:pt x="102484" y="15211"/>
                    <a:pt x="102484" y="15211"/>
                  </a:cubicBezTo>
                  <a:cubicBezTo>
                    <a:pt x="101761" y="15991"/>
                    <a:pt x="100024" y="16316"/>
                    <a:pt x="98431" y="16316"/>
                  </a:cubicBezTo>
                  <a:close/>
                  <a:moveTo>
                    <a:pt x="110735" y="6695"/>
                  </a:moveTo>
                  <a:lnTo>
                    <a:pt x="110735" y="6695"/>
                  </a:lnTo>
                  <a:cubicBezTo>
                    <a:pt x="110012" y="6695"/>
                    <a:pt x="109143" y="6695"/>
                    <a:pt x="108275" y="6305"/>
                  </a:cubicBezTo>
                  <a:cubicBezTo>
                    <a:pt x="105814" y="5590"/>
                    <a:pt x="104945" y="4485"/>
                    <a:pt x="106682" y="3315"/>
                  </a:cubicBezTo>
                  <a:cubicBezTo>
                    <a:pt x="109143" y="1495"/>
                    <a:pt x="109143" y="1495"/>
                    <a:pt x="109143" y="1495"/>
                  </a:cubicBezTo>
                  <a:cubicBezTo>
                    <a:pt x="110735" y="390"/>
                    <a:pt x="114065" y="0"/>
                    <a:pt x="116525" y="715"/>
                  </a:cubicBezTo>
                  <a:cubicBezTo>
                    <a:pt x="119131" y="1495"/>
                    <a:pt x="119855" y="2600"/>
                    <a:pt x="118262" y="3705"/>
                  </a:cubicBezTo>
                  <a:cubicBezTo>
                    <a:pt x="115802" y="5590"/>
                    <a:pt x="115802" y="5590"/>
                    <a:pt x="115802" y="5590"/>
                  </a:cubicBezTo>
                  <a:cubicBezTo>
                    <a:pt x="114065" y="6305"/>
                    <a:pt x="112472" y="6695"/>
                    <a:pt x="110735" y="6695"/>
                  </a:cubicBezTo>
                  <a:close/>
                </a:path>
              </a:pathLst>
            </a:custGeom>
            <a:solidFill>
              <a:srgbClr val="E5E5E5"/>
            </a:solidFill>
            <a:ln cap="flat" cmpd="sng" w="9525">
              <a:solidFill>
                <a:srgbClr val="E5E5E5"/>
              </a:solidFill>
              <a:prstDash val="solid"/>
              <a:round/>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916" name="Shape 916"/>
            <p:cNvSpPr/>
            <p:nvPr/>
          </p:nvSpPr>
          <p:spPr>
            <a:xfrm>
              <a:off x="4685238" y="3122724"/>
              <a:ext cx="887337" cy="386531"/>
            </a:xfrm>
            <a:custGeom>
              <a:pathLst>
                <a:path extrusionOk="0" h="120000" w="120000">
                  <a:moveTo>
                    <a:pt x="2530" y="119855"/>
                  </a:moveTo>
                  <a:lnTo>
                    <a:pt x="2530" y="119855"/>
                  </a:lnTo>
                  <a:cubicBezTo>
                    <a:pt x="1771" y="119855"/>
                    <a:pt x="1075" y="118986"/>
                    <a:pt x="695" y="117394"/>
                  </a:cubicBezTo>
                  <a:cubicBezTo>
                    <a:pt x="0" y="114933"/>
                    <a:pt x="379" y="111604"/>
                    <a:pt x="1454" y="109867"/>
                  </a:cubicBezTo>
                  <a:cubicBezTo>
                    <a:pt x="3226" y="107406"/>
                    <a:pt x="3226" y="107406"/>
                    <a:pt x="3226" y="107406"/>
                  </a:cubicBezTo>
                  <a:cubicBezTo>
                    <a:pt x="4301" y="105814"/>
                    <a:pt x="5756" y="106537"/>
                    <a:pt x="6136" y="109143"/>
                  </a:cubicBezTo>
                  <a:cubicBezTo>
                    <a:pt x="6831" y="111604"/>
                    <a:pt x="6515" y="114933"/>
                    <a:pt x="5376" y="116525"/>
                  </a:cubicBezTo>
                  <a:cubicBezTo>
                    <a:pt x="3605" y="118986"/>
                    <a:pt x="3605" y="118986"/>
                    <a:pt x="3605" y="118986"/>
                  </a:cubicBezTo>
                  <a:cubicBezTo>
                    <a:pt x="3226" y="119855"/>
                    <a:pt x="2846" y="119855"/>
                    <a:pt x="2530" y="119855"/>
                  </a:cubicBezTo>
                  <a:close/>
                  <a:moveTo>
                    <a:pt x="11892" y="106537"/>
                  </a:moveTo>
                  <a:lnTo>
                    <a:pt x="11892" y="106537"/>
                  </a:lnTo>
                  <a:cubicBezTo>
                    <a:pt x="11196" y="106537"/>
                    <a:pt x="10500" y="105814"/>
                    <a:pt x="10121" y="104077"/>
                  </a:cubicBezTo>
                  <a:cubicBezTo>
                    <a:pt x="9362" y="101616"/>
                    <a:pt x="9741" y="98287"/>
                    <a:pt x="10817" y="96694"/>
                  </a:cubicBezTo>
                  <a:cubicBezTo>
                    <a:pt x="12651" y="94234"/>
                    <a:pt x="12651" y="94234"/>
                    <a:pt x="12651" y="94234"/>
                  </a:cubicBezTo>
                  <a:cubicBezTo>
                    <a:pt x="13726" y="92496"/>
                    <a:pt x="15181" y="93365"/>
                    <a:pt x="15877" y="95826"/>
                  </a:cubicBezTo>
                  <a:cubicBezTo>
                    <a:pt x="16636" y="98287"/>
                    <a:pt x="16257" y="101616"/>
                    <a:pt x="15181" y="103353"/>
                  </a:cubicBezTo>
                  <a:cubicBezTo>
                    <a:pt x="12967" y="105814"/>
                    <a:pt x="12967" y="105814"/>
                    <a:pt x="12967" y="105814"/>
                  </a:cubicBezTo>
                  <a:cubicBezTo>
                    <a:pt x="12651" y="106537"/>
                    <a:pt x="12272" y="106537"/>
                    <a:pt x="11892" y="106537"/>
                  </a:cubicBezTo>
                  <a:close/>
                  <a:moveTo>
                    <a:pt x="21634" y="93365"/>
                  </a:moveTo>
                  <a:lnTo>
                    <a:pt x="21634" y="93365"/>
                  </a:lnTo>
                  <a:cubicBezTo>
                    <a:pt x="20938" y="93365"/>
                    <a:pt x="20242" y="92496"/>
                    <a:pt x="19862" y="90904"/>
                  </a:cubicBezTo>
                  <a:cubicBezTo>
                    <a:pt x="19167" y="88443"/>
                    <a:pt x="19483" y="85114"/>
                    <a:pt x="20558" y="84246"/>
                  </a:cubicBezTo>
                  <a:cubicBezTo>
                    <a:pt x="22393" y="81785"/>
                    <a:pt x="22393" y="81785"/>
                    <a:pt x="22393" y="81785"/>
                  </a:cubicBezTo>
                  <a:cubicBezTo>
                    <a:pt x="23468" y="80193"/>
                    <a:pt x="24923" y="80916"/>
                    <a:pt x="25619" y="83377"/>
                  </a:cubicBezTo>
                  <a:cubicBezTo>
                    <a:pt x="26378" y="85983"/>
                    <a:pt x="25619" y="89312"/>
                    <a:pt x="24544" y="90904"/>
                  </a:cubicBezTo>
                  <a:cubicBezTo>
                    <a:pt x="22772" y="93365"/>
                    <a:pt x="22772" y="93365"/>
                    <a:pt x="22772" y="93365"/>
                  </a:cubicBezTo>
                  <a:cubicBezTo>
                    <a:pt x="22393" y="93365"/>
                    <a:pt x="22013" y="93365"/>
                    <a:pt x="21634" y="93365"/>
                  </a:cubicBezTo>
                  <a:close/>
                  <a:moveTo>
                    <a:pt x="31439" y="81785"/>
                  </a:moveTo>
                  <a:lnTo>
                    <a:pt x="31439" y="81785"/>
                  </a:lnTo>
                  <a:cubicBezTo>
                    <a:pt x="30680" y="81785"/>
                    <a:pt x="29984" y="80916"/>
                    <a:pt x="29604" y="79324"/>
                  </a:cubicBezTo>
                  <a:cubicBezTo>
                    <a:pt x="28908" y="76863"/>
                    <a:pt x="29288" y="73534"/>
                    <a:pt x="30363" y="71942"/>
                  </a:cubicBezTo>
                  <a:cubicBezTo>
                    <a:pt x="32514" y="69336"/>
                    <a:pt x="32514" y="69336"/>
                    <a:pt x="32514" y="69336"/>
                  </a:cubicBezTo>
                  <a:cubicBezTo>
                    <a:pt x="33589" y="68612"/>
                    <a:pt x="35044" y="69336"/>
                    <a:pt x="35424" y="71942"/>
                  </a:cubicBezTo>
                  <a:cubicBezTo>
                    <a:pt x="36120" y="74402"/>
                    <a:pt x="35740" y="77587"/>
                    <a:pt x="34665" y="78455"/>
                  </a:cubicBezTo>
                  <a:cubicBezTo>
                    <a:pt x="32514" y="80916"/>
                    <a:pt x="32514" y="80916"/>
                    <a:pt x="32514" y="80916"/>
                  </a:cubicBezTo>
                  <a:cubicBezTo>
                    <a:pt x="32134" y="81785"/>
                    <a:pt x="31755" y="81785"/>
                    <a:pt x="31439" y="81785"/>
                  </a:cubicBezTo>
                  <a:close/>
                  <a:moveTo>
                    <a:pt x="41560" y="70205"/>
                  </a:moveTo>
                  <a:lnTo>
                    <a:pt x="41560" y="70205"/>
                  </a:lnTo>
                  <a:cubicBezTo>
                    <a:pt x="40801" y="70205"/>
                    <a:pt x="39725" y="69336"/>
                    <a:pt x="39409" y="67744"/>
                  </a:cubicBezTo>
                  <a:cubicBezTo>
                    <a:pt x="39030" y="65283"/>
                    <a:pt x="39409" y="61954"/>
                    <a:pt x="40484" y="60361"/>
                  </a:cubicBezTo>
                  <a:cubicBezTo>
                    <a:pt x="42635" y="58624"/>
                    <a:pt x="42635" y="58624"/>
                    <a:pt x="42635" y="58624"/>
                  </a:cubicBezTo>
                  <a:cubicBezTo>
                    <a:pt x="43711" y="57032"/>
                    <a:pt x="45166" y="58624"/>
                    <a:pt x="45545" y="61085"/>
                  </a:cubicBezTo>
                  <a:cubicBezTo>
                    <a:pt x="46241" y="63546"/>
                    <a:pt x="45545" y="66875"/>
                    <a:pt x="44406" y="67744"/>
                  </a:cubicBezTo>
                  <a:cubicBezTo>
                    <a:pt x="42635" y="70205"/>
                    <a:pt x="42635" y="70205"/>
                    <a:pt x="42635" y="70205"/>
                  </a:cubicBezTo>
                  <a:cubicBezTo>
                    <a:pt x="42256" y="70205"/>
                    <a:pt x="41876" y="70205"/>
                    <a:pt x="41560" y="70205"/>
                  </a:cubicBezTo>
                  <a:close/>
                  <a:moveTo>
                    <a:pt x="51681" y="59493"/>
                  </a:moveTo>
                  <a:lnTo>
                    <a:pt x="51681" y="59493"/>
                  </a:lnTo>
                  <a:cubicBezTo>
                    <a:pt x="50922" y="59493"/>
                    <a:pt x="49847" y="58624"/>
                    <a:pt x="49530" y="57032"/>
                  </a:cubicBezTo>
                  <a:cubicBezTo>
                    <a:pt x="49151" y="54427"/>
                    <a:pt x="49530" y="51242"/>
                    <a:pt x="50922" y="50373"/>
                  </a:cubicBezTo>
                  <a:cubicBezTo>
                    <a:pt x="52756" y="47913"/>
                    <a:pt x="52756" y="47913"/>
                    <a:pt x="52756" y="47913"/>
                  </a:cubicBezTo>
                  <a:cubicBezTo>
                    <a:pt x="53832" y="47044"/>
                    <a:pt x="55287" y="47913"/>
                    <a:pt x="55666" y="50373"/>
                  </a:cubicBezTo>
                  <a:cubicBezTo>
                    <a:pt x="56362" y="52834"/>
                    <a:pt x="55666" y="56164"/>
                    <a:pt x="54528" y="57032"/>
                  </a:cubicBezTo>
                  <a:cubicBezTo>
                    <a:pt x="52756" y="59493"/>
                    <a:pt x="52756" y="59493"/>
                    <a:pt x="52756" y="59493"/>
                  </a:cubicBezTo>
                  <a:cubicBezTo>
                    <a:pt x="52377" y="59493"/>
                    <a:pt x="51997" y="59493"/>
                    <a:pt x="51681" y="59493"/>
                  </a:cubicBezTo>
                  <a:close/>
                  <a:moveTo>
                    <a:pt x="62119" y="50373"/>
                  </a:moveTo>
                  <a:lnTo>
                    <a:pt x="62119" y="50373"/>
                  </a:lnTo>
                  <a:cubicBezTo>
                    <a:pt x="61043" y="50373"/>
                    <a:pt x="60347" y="48781"/>
                    <a:pt x="59968" y="47044"/>
                  </a:cubicBezTo>
                  <a:cubicBezTo>
                    <a:pt x="59272" y="43715"/>
                    <a:pt x="59968" y="41254"/>
                    <a:pt x="61043" y="40386"/>
                  </a:cubicBezTo>
                  <a:cubicBezTo>
                    <a:pt x="63257" y="37925"/>
                    <a:pt x="63257" y="37925"/>
                    <a:pt x="63257" y="37925"/>
                  </a:cubicBezTo>
                  <a:cubicBezTo>
                    <a:pt x="64333" y="37201"/>
                    <a:pt x="65788" y="38793"/>
                    <a:pt x="66104" y="41254"/>
                  </a:cubicBezTo>
                  <a:cubicBezTo>
                    <a:pt x="66483" y="43715"/>
                    <a:pt x="66104" y="47044"/>
                    <a:pt x="65028" y="47913"/>
                  </a:cubicBezTo>
                  <a:cubicBezTo>
                    <a:pt x="62878" y="49505"/>
                    <a:pt x="62878" y="49505"/>
                    <a:pt x="62878" y="49505"/>
                  </a:cubicBezTo>
                  <a:cubicBezTo>
                    <a:pt x="62498" y="49505"/>
                    <a:pt x="62119" y="50373"/>
                    <a:pt x="62119" y="50373"/>
                  </a:cubicBezTo>
                  <a:close/>
                  <a:moveTo>
                    <a:pt x="72240" y="40386"/>
                  </a:moveTo>
                  <a:lnTo>
                    <a:pt x="72240" y="40386"/>
                  </a:lnTo>
                  <a:cubicBezTo>
                    <a:pt x="71544" y="40386"/>
                    <a:pt x="70469" y="39662"/>
                    <a:pt x="70469" y="37201"/>
                  </a:cubicBezTo>
                  <a:cubicBezTo>
                    <a:pt x="69710" y="34595"/>
                    <a:pt x="70469" y="32135"/>
                    <a:pt x="71544" y="30542"/>
                  </a:cubicBezTo>
                  <a:cubicBezTo>
                    <a:pt x="73695" y="28950"/>
                    <a:pt x="73695" y="28950"/>
                    <a:pt x="73695" y="28950"/>
                  </a:cubicBezTo>
                  <a:cubicBezTo>
                    <a:pt x="74770" y="28082"/>
                    <a:pt x="76225" y="29674"/>
                    <a:pt x="76605" y="32135"/>
                  </a:cubicBezTo>
                  <a:cubicBezTo>
                    <a:pt x="76984" y="34595"/>
                    <a:pt x="76605" y="37925"/>
                    <a:pt x="75150" y="38793"/>
                  </a:cubicBezTo>
                  <a:cubicBezTo>
                    <a:pt x="73315" y="40386"/>
                    <a:pt x="73315" y="40386"/>
                    <a:pt x="73315" y="40386"/>
                  </a:cubicBezTo>
                  <a:cubicBezTo>
                    <a:pt x="72999" y="40386"/>
                    <a:pt x="72619" y="40386"/>
                    <a:pt x="72240" y="40386"/>
                  </a:cubicBezTo>
                  <a:close/>
                  <a:moveTo>
                    <a:pt x="83120" y="32135"/>
                  </a:moveTo>
                  <a:lnTo>
                    <a:pt x="83120" y="32135"/>
                  </a:lnTo>
                  <a:cubicBezTo>
                    <a:pt x="82045" y="32135"/>
                    <a:pt x="81286" y="31411"/>
                    <a:pt x="80906" y="28950"/>
                  </a:cubicBezTo>
                  <a:cubicBezTo>
                    <a:pt x="80590" y="26344"/>
                    <a:pt x="80906" y="23015"/>
                    <a:pt x="82361" y="22291"/>
                  </a:cubicBezTo>
                  <a:cubicBezTo>
                    <a:pt x="84575" y="20554"/>
                    <a:pt x="84575" y="20554"/>
                    <a:pt x="84575" y="20554"/>
                  </a:cubicBezTo>
                  <a:cubicBezTo>
                    <a:pt x="85651" y="19831"/>
                    <a:pt x="86726" y="21423"/>
                    <a:pt x="87105" y="23884"/>
                  </a:cubicBezTo>
                  <a:cubicBezTo>
                    <a:pt x="87422" y="27213"/>
                    <a:pt x="87105" y="29674"/>
                    <a:pt x="85651" y="30542"/>
                  </a:cubicBezTo>
                  <a:cubicBezTo>
                    <a:pt x="83437" y="32135"/>
                    <a:pt x="83437" y="32135"/>
                    <a:pt x="83437" y="32135"/>
                  </a:cubicBezTo>
                  <a:lnTo>
                    <a:pt x="83120" y="32135"/>
                  </a:lnTo>
                  <a:close/>
                  <a:moveTo>
                    <a:pt x="93558" y="24752"/>
                  </a:moveTo>
                  <a:lnTo>
                    <a:pt x="93558" y="24752"/>
                  </a:lnTo>
                  <a:cubicBezTo>
                    <a:pt x="92482" y="24752"/>
                    <a:pt x="91787" y="23015"/>
                    <a:pt x="91407" y="21423"/>
                  </a:cubicBezTo>
                  <a:cubicBezTo>
                    <a:pt x="91027" y="18094"/>
                    <a:pt x="91787" y="15633"/>
                    <a:pt x="92862" y="14764"/>
                  </a:cubicBezTo>
                  <a:cubicBezTo>
                    <a:pt x="95013" y="13172"/>
                    <a:pt x="95013" y="13172"/>
                    <a:pt x="95013" y="13172"/>
                  </a:cubicBezTo>
                  <a:cubicBezTo>
                    <a:pt x="96468" y="12303"/>
                    <a:pt x="97543" y="14041"/>
                    <a:pt x="97923" y="16501"/>
                  </a:cubicBezTo>
                  <a:cubicBezTo>
                    <a:pt x="98302" y="19831"/>
                    <a:pt x="97543" y="22291"/>
                    <a:pt x="96468" y="23015"/>
                  </a:cubicBezTo>
                  <a:cubicBezTo>
                    <a:pt x="94317" y="24752"/>
                    <a:pt x="94317" y="24752"/>
                    <a:pt x="94317" y="24752"/>
                  </a:cubicBezTo>
                  <a:cubicBezTo>
                    <a:pt x="93937" y="24752"/>
                    <a:pt x="93937" y="24752"/>
                    <a:pt x="93558" y="24752"/>
                  </a:cubicBezTo>
                  <a:close/>
                  <a:moveTo>
                    <a:pt x="104438" y="18094"/>
                  </a:moveTo>
                  <a:lnTo>
                    <a:pt x="104438" y="18094"/>
                  </a:lnTo>
                  <a:cubicBezTo>
                    <a:pt x="103363" y="18094"/>
                    <a:pt x="102287" y="16501"/>
                    <a:pt x="102287" y="14041"/>
                  </a:cubicBezTo>
                  <a:cubicBezTo>
                    <a:pt x="101908" y="11435"/>
                    <a:pt x="102604" y="8250"/>
                    <a:pt x="103679" y="7382"/>
                  </a:cubicBezTo>
                  <a:cubicBezTo>
                    <a:pt x="105893" y="6513"/>
                    <a:pt x="105893" y="6513"/>
                    <a:pt x="105893" y="6513"/>
                  </a:cubicBezTo>
                  <a:cubicBezTo>
                    <a:pt x="106968" y="5790"/>
                    <a:pt x="108423" y="7382"/>
                    <a:pt x="108740" y="9843"/>
                  </a:cubicBezTo>
                  <a:cubicBezTo>
                    <a:pt x="109119" y="13172"/>
                    <a:pt x="108423" y="15633"/>
                    <a:pt x="106968" y="16501"/>
                  </a:cubicBezTo>
                  <a:cubicBezTo>
                    <a:pt x="104818" y="18094"/>
                    <a:pt x="104818" y="18094"/>
                    <a:pt x="104818" y="18094"/>
                  </a:cubicBezTo>
                  <a:lnTo>
                    <a:pt x="104438" y="18094"/>
                  </a:lnTo>
                  <a:close/>
                  <a:moveTo>
                    <a:pt x="115255" y="11435"/>
                  </a:moveTo>
                  <a:lnTo>
                    <a:pt x="115255" y="11435"/>
                  </a:lnTo>
                  <a:cubicBezTo>
                    <a:pt x="114180" y="11435"/>
                    <a:pt x="113104" y="9843"/>
                    <a:pt x="113104" y="7382"/>
                  </a:cubicBezTo>
                  <a:cubicBezTo>
                    <a:pt x="112725" y="4921"/>
                    <a:pt x="113484" y="2460"/>
                    <a:pt x="114559" y="1592"/>
                  </a:cubicBezTo>
                  <a:cubicBezTo>
                    <a:pt x="116710" y="723"/>
                    <a:pt x="116710" y="723"/>
                    <a:pt x="116710" y="723"/>
                  </a:cubicBezTo>
                  <a:cubicBezTo>
                    <a:pt x="118165" y="0"/>
                    <a:pt x="119240" y="1592"/>
                    <a:pt x="119620" y="4053"/>
                  </a:cubicBezTo>
                  <a:cubicBezTo>
                    <a:pt x="119936" y="7382"/>
                    <a:pt x="118861" y="9843"/>
                    <a:pt x="117785" y="10711"/>
                  </a:cubicBezTo>
                  <a:cubicBezTo>
                    <a:pt x="115635" y="11435"/>
                    <a:pt x="115635" y="11435"/>
                    <a:pt x="115635" y="11435"/>
                  </a:cubicBezTo>
                  <a:lnTo>
                    <a:pt x="115255" y="11435"/>
                  </a:lnTo>
                  <a:close/>
                </a:path>
              </a:pathLst>
            </a:custGeom>
            <a:solidFill>
              <a:srgbClr val="E5E5E5"/>
            </a:solidFill>
            <a:ln cap="flat" cmpd="sng" w="9525">
              <a:solidFill>
                <a:srgbClr val="E5E5E5"/>
              </a:solidFill>
              <a:prstDash val="solid"/>
              <a:round/>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917" name="Shape 917"/>
            <p:cNvSpPr/>
            <p:nvPr/>
          </p:nvSpPr>
          <p:spPr>
            <a:xfrm>
              <a:off x="6708119" y="3118589"/>
              <a:ext cx="901815" cy="388598"/>
            </a:xfrm>
            <a:custGeom>
              <a:pathLst>
                <a:path extrusionOk="0" h="120000" w="120000">
                  <a:moveTo>
                    <a:pt x="117445" y="119856"/>
                  </a:moveTo>
                  <a:lnTo>
                    <a:pt x="117445" y="119856"/>
                  </a:lnTo>
                  <a:cubicBezTo>
                    <a:pt x="117133" y="119856"/>
                    <a:pt x="116760" y="119856"/>
                    <a:pt x="116386" y="119137"/>
                  </a:cubicBezTo>
                  <a:cubicBezTo>
                    <a:pt x="114641" y="116550"/>
                    <a:pt x="114641" y="116550"/>
                    <a:pt x="114641" y="116550"/>
                  </a:cubicBezTo>
                  <a:cubicBezTo>
                    <a:pt x="113582" y="114970"/>
                    <a:pt x="113208" y="111664"/>
                    <a:pt x="113894" y="109221"/>
                  </a:cubicBezTo>
                  <a:cubicBezTo>
                    <a:pt x="114641" y="106778"/>
                    <a:pt x="115700" y="105916"/>
                    <a:pt x="116760" y="107497"/>
                  </a:cubicBezTo>
                  <a:cubicBezTo>
                    <a:pt x="118878" y="110083"/>
                    <a:pt x="118878" y="110083"/>
                    <a:pt x="118878" y="110083"/>
                  </a:cubicBezTo>
                  <a:cubicBezTo>
                    <a:pt x="119937" y="111664"/>
                    <a:pt x="119937" y="114970"/>
                    <a:pt x="119626" y="117413"/>
                  </a:cubicBezTo>
                  <a:cubicBezTo>
                    <a:pt x="118878" y="119137"/>
                    <a:pt x="118193" y="119856"/>
                    <a:pt x="117445" y="119856"/>
                  </a:cubicBezTo>
                  <a:close/>
                  <a:moveTo>
                    <a:pt x="108224" y="105916"/>
                  </a:moveTo>
                  <a:lnTo>
                    <a:pt x="108224" y="105916"/>
                  </a:lnTo>
                  <a:cubicBezTo>
                    <a:pt x="107850" y="105916"/>
                    <a:pt x="107165" y="105916"/>
                    <a:pt x="106791" y="105916"/>
                  </a:cubicBezTo>
                  <a:cubicBezTo>
                    <a:pt x="104984" y="102610"/>
                    <a:pt x="104984" y="102610"/>
                    <a:pt x="104984" y="102610"/>
                  </a:cubicBezTo>
                  <a:cubicBezTo>
                    <a:pt x="103925" y="101748"/>
                    <a:pt x="103613" y="98586"/>
                    <a:pt x="104299" y="96143"/>
                  </a:cubicBezTo>
                  <a:cubicBezTo>
                    <a:pt x="104984" y="93556"/>
                    <a:pt x="106105" y="92838"/>
                    <a:pt x="107165" y="94419"/>
                  </a:cubicBezTo>
                  <a:cubicBezTo>
                    <a:pt x="109283" y="96862"/>
                    <a:pt x="109283" y="96862"/>
                    <a:pt x="109283" y="96862"/>
                  </a:cubicBezTo>
                  <a:cubicBezTo>
                    <a:pt x="110342" y="98586"/>
                    <a:pt x="110716" y="101029"/>
                    <a:pt x="109968" y="103473"/>
                  </a:cubicBezTo>
                  <a:cubicBezTo>
                    <a:pt x="109657" y="105053"/>
                    <a:pt x="108909" y="105916"/>
                    <a:pt x="108224" y="105916"/>
                  </a:cubicBezTo>
                  <a:close/>
                  <a:moveTo>
                    <a:pt x="98255" y="93556"/>
                  </a:moveTo>
                  <a:lnTo>
                    <a:pt x="98255" y="93556"/>
                  </a:lnTo>
                  <a:cubicBezTo>
                    <a:pt x="97881" y="93556"/>
                    <a:pt x="97507" y="93556"/>
                    <a:pt x="97196" y="92838"/>
                  </a:cubicBezTo>
                  <a:cubicBezTo>
                    <a:pt x="95389" y="90395"/>
                    <a:pt x="95389" y="90395"/>
                    <a:pt x="95389" y="90395"/>
                  </a:cubicBezTo>
                  <a:cubicBezTo>
                    <a:pt x="94330" y="89532"/>
                    <a:pt x="93956" y="86227"/>
                    <a:pt x="94330" y="83784"/>
                  </a:cubicBezTo>
                  <a:cubicBezTo>
                    <a:pt x="95015" y="81341"/>
                    <a:pt x="96448" y="80479"/>
                    <a:pt x="97507" y="81341"/>
                  </a:cubicBezTo>
                  <a:cubicBezTo>
                    <a:pt x="99314" y="83784"/>
                    <a:pt x="99314" y="83784"/>
                    <a:pt x="99314" y="83784"/>
                  </a:cubicBezTo>
                  <a:cubicBezTo>
                    <a:pt x="100373" y="85365"/>
                    <a:pt x="100747" y="88670"/>
                    <a:pt x="100373" y="91113"/>
                  </a:cubicBezTo>
                  <a:cubicBezTo>
                    <a:pt x="100000" y="92838"/>
                    <a:pt x="99314" y="93556"/>
                    <a:pt x="98255" y="93556"/>
                  </a:cubicBezTo>
                  <a:close/>
                  <a:moveTo>
                    <a:pt x="88660" y="81341"/>
                  </a:moveTo>
                  <a:lnTo>
                    <a:pt x="88660" y="81341"/>
                  </a:lnTo>
                  <a:cubicBezTo>
                    <a:pt x="88286" y="81341"/>
                    <a:pt x="87912" y="81341"/>
                    <a:pt x="87601" y="81341"/>
                  </a:cubicBezTo>
                  <a:cubicBezTo>
                    <a:pt x="85420" y="78754"/>
                    <a:pt x="85420" y="78754"/>
                    <a:pt x="85420" y="78754"/>
                  </a:cubicBezTo>
                  <a:cubicBezTo>
                    <a:pt x="84361" y="77173"/>
                    <a:pt x="83987" y="74730"/>
                    <a:pt x="84361" y="72287"/>
                  </a:cubicBezTo>
                  <a:cubicBezTo>
                    <a:pt x="85046" y="68982"/>
                    <a:pt x="86479" y="68119"/>
                    <a:pt x="87601" y="69844"/>
                  </a:cubicBezTo>
                  <a:cubicBezTo>
                    <a:pt x="89345" y="72287"/>
                    <a:pt x="89345" y="72287"/>
                    <a:pt x="89345" y="72287"/>
                  </a:cubicBezTo>
                  <a:cubicBezTo>
                    <a:pt x="90404" y="73149"/>
                    <a:pt x="91152" y="76311"/>
                    <a:pt x="90404" y="78754"/>
                  </a:cubicBezTo>
                  <a:cubicBezTo>
                    <a:pt x="90031" y="80479"/>
                    <a:pt x="89345" y="81341"/>
                    <a:pt x="88660" y="81341"/>
                  </a:cubicBezTo>
                  <a:close/>
                  <a:moveTo>
                    <a:pt x="78317" y="70562"/>
                  </a:moveTo>
                  <a:lnTo>
                    <a:pt x="78317" y="70562"/>
                  </a:lnTo>
                  <a:cubicBezTo>
                    <a:pt x="78317" y="70562"/>
                    <a:pt x="77943" y="69844"/>
                    <a:pt x="77632" y="69844"/>
                  </a:cubicBezTo>
                  <a:cubicBezTo>
                    <a:pt x="75451" y="67401"/>
                    <a:pt x="75451" y="67401"/>
                    <a:pt x="75451" y="67401"/>
                  </a:cubicBezTo>
                  <a:cubicBezTo>
                    <a:pt x="74392" y="66538"/>
                    <a:pt x="74018" y="63233"/>
                    <a:pt x="74392" y="60790"/>
                  </a:cubicBezTo>
                  <a:cubicBezTo>
                    <a:pt x="75140" y="58347"/>
                    <a:pt x="76199" y="57485"/>
                    <a:pt x="77258" y="58347"/>
                  </a:cubicBezTo>
                  <a:cubicBezTo>
                    <a:pt x="79376" y="60790"/>
                    <a:pt x="79376" y="60790"/>
                    <a:pt x="79376" y="60790"/>
                  </a:cubicBezTo>
                  <a:cubicBezTo>
                    <a:pt x="80436" y="61652"/>
                    <a:pt x="81183" y="64814"/>
                    <a:pt x="80436" y="67401"/>
                  </a:cubicBezTo>
                  <a:cubicBezTo>
                    <a:pt x="80062" y="68982"/>
                    <a:pt x="79376" y="70562"/>
                    <a:pt x="78317" y="70562"/>
                  </a:cubicBezTo>
                  <a:close/>
                  <a:moveTo>
                    <a:pt x="68348" y="59928"/>
                  </a:moveTo>
                  <a:lnTo>
                    <a:pt x="68348" y="59928"/>
                  </a:lnTo>
                  <a:cubicBezTo>
                    <a:pt x="67975" y="59928"/>
                    <a:pt x="67663" y="59928"/>
                    <a:pt x="67289" y="59065"/>
                  </a:cubicBezTo>
                  <a:cubicBezTo>
                    <a:pt x="65482" y="57485"/>
                    <a:pt x="65482" y="57485"/>
                    <a:pt x="65482" y="57485"/>
                  </a:cubicBezTo>
                  <a:cubicBezTo>
                    <a:pt x="64423" y="55760"/>
                    <a:pt x="63738" y="53317"/>
                    <a:pt x="64049" y="50874"/>
                  </a:cubicBezTo>
                  <a:cubicBezTo>
                    <a:pt x="64797" y="47568"/>
                    <a:pt x="65856" y="46850"/>
                    <a:pt x="67289" y="47568"/>
                  </a:cubicBezTo>
                  <a:cubicBezTo>
                    <a:pt x="69034" y="50155"/>
                    <a:pt x="69034" y="50155"/>
                    <a:pt x="69034" y="50155"/>
                  </a:cubicBezTo>
                  <a:cubicBezTo>
                    <a:pt x="70093" y="50874"/>
                    <a:pt x="70841" y="54179"/>
                    <a:pt x="70467" y="56622"/>
                  </a:cubicBezTo>
                  <a:cubicBezTo>
                    <a:pt x="70093" y="58347"/>
                    <a:pt x="69034" y="59928"/>
                    <a:pt x="68348" y="59928"/>
                  </a:cubicBezTo>
                  <a:close/>
                  <a:moveTo>
                    <a:pt x="58006" y="50155"/>
                  </a:moveTo>
                  <a:lnTo>
                    <a:pt x="58006" y="50155"/>
                  </a:lnTo>
                  <a:cubicBezTo>
                    <a:pt x="57694" y="50155"/>
                    <a:pt x="57320" y="50155"/>
                    <a:pt x="57320" y="49293"/>
                  </a:cubicBezTo>
                  <a:cubicBezTo>
                    <a:pt x="55202" y="47568"/>
                    <a:pt x="55202" y="47568"/>
                    <a:pt x="55202" y="47568"/>
                  </a:cubicBezTo>
                  <a:cubicBezTo>
                    <a:pt x="54080" y="46850"/>
                    <a:pt x="53395" y="43544"/>
                    <a:pt x="53769" y="41101"/>
                  </a:cubicBezTo>
                  <a:cubicBezTo>
                    <a:pt x="54454" y="38658"/>
                    <a:pt x="55514" y="36934"/>
                    <a:pt x="56573" y="37796"/>
                  </a:cubicBezTo>
                  <a:cubicBezTo>
                    <a:pt x="58753" y="40239"/>
                    <a:pt x="58753" y="40239"/>
                    <a:pt x="58753" y="40239"/>
                  </a:cubicBezTo>
                  <a:cubicBezTo>
                    <a:pt x="59813" y="41101"/>
                    <a:pt x="60498" y="44407"/>
                    <a:pt x="60124" y="46850"/>
                  </a:cubicBezTo>
                  <a:cubicBezTo>
                    <a:pt x="59813" y="48431"/>
                    <a:pt x="58753" y="50155"/>
                    <a:pt x="58006" y="50155"/>
                  </a:cubicBezTo>
                  <a:close/>
                  <a:moveTo>
                    <a:pt x="47725" y="41101"/>
                  </a:moveTo>
                  <a:lnTo>
                    <a:pt x="47725" y="41101"/>
                  </a:lnTo>
                  <a:cubicBezTo>
                    <a:pt x="47352" y="41101"/>
                    <a:pt x="46978" y="41101"/>
                    <a:pt x="46604" y="40239"/>
                  </a:cubicBezTo>
                  <a:cubicBezTo>
                    <a:pt x="44859" y="38658"/>
                    <a:pt x="44859" y="38658"/>
                    <a:pt x="44859" y="38658"/>
                  </a:cubicBezTo>
                  <a:cubicBezTo>
                    <a:pt x="43426" y="37796"/>
                    <a:pt x="43052" y="35353"/>
                    <a:pt x="43426" y="32047"/>
                  </a:cubicBezTo>
                  <a:cubicBezTo>
                    <a:pt x="43800" y="29604"/>
                    <a:pt x="44859" y="27880"/>
                    <a:pt x="46292" y="28742"/>
                  </a:cubicBezTo>
                  <a:cubicBezTo>
                    <a:pt x="48411" y="31185"/>
                    <a:pt x="48411" y="31185"/>
                    <a:pt x="48411" y="31185"/>
                  </a:cubicBezTo>
                  <a:cubicBezTo>
                    <a:pt x="49470" y="32047"/>
                    <a:pt x="50218" y="34491"/>
                    <a:pt x="49470" y="37796"/>
                  </a:cubicBezTo>
                  <a:cubicBezTo>
                    <a:pt x="49470" y="39377"/>
                    <a:pt x="48411" y="41101"/>
                    <a:pt x="47725" y="41101"/>
                  </a:cubicBezTo>
                  <a:close/>
                  <a:moveTo>
                    <a:pt x="37009" y="32910"/>
                  </a:moveTo>
                  <a:lnTo>
                    <a:pt x="37009" y="32910"/>
                  </a:lnTo>
                  <a:cubicBezTo>
                    <a:pt x="36697" y="32910"/>
                    <a:pt x="36697" y="32047"/>
                    <a:pt x="36323" y="32047"/>
                  </a:cubicBezTo>
                  <a:cubicBezTo>
                    <a:pt x="34143" y="30467"/>
                    <a:pt x="34143" y="30467"/>
                    <a:pt x="34143" y="30467"/>
                  </a:cubicBezTo>
                  <a:cubicBezTo>
                    <a:pt x="33084" y="29604"/>
                    <a:pt x="32398" y="27161"/>
                    <a:pt x="32772" y="23856"/>
                  </a:cubicBezTo>
                  <a:cubicBezTo>
                    <a:pt x="33084" y="21413"/>
                    <a:pt x="34517" y="19688"/>
                    <a:pt x="35576" y="20550"/>
                  </a:cubicBezTo>
                  <a:cubicBezTo>
                    <a:pt x="37757" y="22131"/>
                    <a:pt x="37757" y="22131"/>
                    <a:pt x="37757" y="22131"/>
                  </a:cubicBezTo>
                  <a:cubicBezTo>
                    <a:pt x="38816" y="22994"/>
                    <a:pt x="39501" y="26299"/>
                    <a:pt x="39190" y="28742"/>
                  </a:cubicBezTo>
                  <a:cubicBezTo>
                    <a:pt x="38816" y="31185"/>
                    <a:pt x="38068" y="32910"/>
                    <a:pt x="37009" y="32910"/>
                  </a:cubicBezTo>
                  <a:close/>
                  <a:moveTo>
                    <a:pt x="26355" y="24574"/>
                  </a:moveTo>
                  <a:lnTo>
                    <a:pt x="26355" y="24574"/>
                  </a:lnTo>
                  <a:cubicBezTo>
                    <a:pt x="25981" y="24574"/>
                    <a:pt x="25981" y="24574"/>
                    <a:pt x="25607" y="24574"/>
                  </a:cubicBezTo>
                  <a:cubicBezTo>
                    <a:pt x="23489" y="22994"/>
                    <a:pt x="23489" y="22994"/>
                    <a:pt x="23489" y="22994"/>
                  </a:cubicBezTo>
                  <a:cubicBezTo>
                    <a:pt x="22429" y="22131"/>
                    <a:pt x="21682" y="19688"/>
                    <a:pt x="22056" y="17245"/>
                  </a:cubicBezTo>
                  <a:cubicBezTo>
                    <a:pt x="22429" y="13940"/>
                    <a:pt x="23489" y="12359"/>
                    <a:pt x="24922" y="13077"/>
                  </a:cubicBezTo>
                  <a:cubicBezTo>
                    <a:pt x="27040" y="14802"/>
                    <a:pt x="27040" y="14802"/>
                    <a:pt x="27040" y="14802"/>
                  </a:cubicBezTo>
                  <a:cubicBezTo>
                    <a:pt x="28099" y="15664"/>
                    <a:pt x="28847" y="18826"/>
                    <a:pt x="28473" y="21413"/>
                  </a:cubicBezTo>
                  <a:cubicBezTo>
                    <a:pt x="28099" y="23856"/>
                    <a:pt x="27414" y="24574"/>
                    <a:pt x="26355" y="24574"/>
                  </a:cubicBezTo>
                  <a:close/>
                  <a:moveTo>
                    <a:pt x="15638" y="18107"/>
                  </a:moveTo>
                  <a:lnTo>
                    <a:pt x="15638" y="18107"/>
                  </a:lnTo>
                  <a:cubicBezTo>
                    <a:pt x="15327" y="18107"/>
                    <a:pt x="15327" y="18107"/>
                    <a:pt x="14953" y="18107"/>
                  </a:cubicBezTo>
                  <a:cubicBezTo>
                    <a:pt x="12834" y="16383"/>
                    <a:pt x="12834" y="16383"/>
                    <a:pt x="12834" y="16383"/>
                  </a:cubicBezTo>
                  <a:cubicBezTo>
                    <a:pt x="11775" y="15664"/>
                    <a:pt x="11028" y="13077"/>
                    <a:pt x="11401" y="10634"/>
                  </a:cubicBezTo>
                  <a:cubicBezTo>
                    <a:pt x="11401" y="7473"/>
                    <a:pt x="12834" y="5748"/>
                    <a:pt x="13894" y="6610"/>
                  </a:cubicBezTo>
                  <a:cubicBezTo>
                    <a:pt x="16012" y="8191"/>
                    <a:pt x="16012" y="8191"/>
                    <a:pt x="16012" y="8191"/>
                  </a:cubicBezTo>
                  <a:cubicBezTo>
                    <a:pt x="17445" y="9053"/>
                    <a:pt x="18130" y="11497"/>
                    <a:pt x="17819" y="13940"/>
                  </a:cubicBezTo>
                  <a:cubicBezTo>
                    <a:pt x="17445" y="16383"/>
                    <a:pt x="16386" y="18107"/>
                    <a:pt x="15638" y="18107"/>
                  </a:cubicBezTo>
                  <a:close/>
                  <a:moveTo>
                    <a:pt x="4610" y="12359"/>
                  </a:moveTo>
                  <a:lnTo>
                    <a:pt x="4610" y="12359"/>
                  </a:lnTo>
                  <a:lnTo>
                    <a:pt x="4299" y="12359"/>
                  </a:lnTo>
                  <a:cubicBezTo>
                    <a:pt x="2118" y="10634"/>
                    <a:pt x="2118" y="10634"/>
                    <a:pt x="2118" y="10634"/>
                  </a:cubicBezTo>
                  <a:cubicBezTo>
                    <a:pt x="747" y="9916"/>
                    <a:pt x="0" y="7473"/>
                    <a:pt x="373" y="4886"/>
                  </a:cubicBezTo>
                  <a:cubicBezTo>
                    <a:pt x="747" y="1724"/>
                    <a:pt x="1806" y="0"/>
                    <a:pt x="2866" y="862"/>
                  </a:cubicBezTo>
                  <a:cubicBezTo>
                    <a:pt x="5358" y="1724"/>
                    <a:pt x="5358" y="1724"/>
                    <a:pt x="5358" y="1724"/>
                  </a:cubicBezTo>
                  <a:cubicBezTo>
                    <a:pt x="6417" y="2443"/>
                    <a:pt x="7102" y="4886"/>
                    <a:pt x="6791" y="8191"/>
                  </a:cubicBezTo>
                  <a:cubicBezTo>
                    <a:pt x="6791" y="10634"/>
                    <a:pt x="5669" y="12359"/>
                    <a:pt x="4610" y="12359"/>
                  </a:cubicBezTo>
                  <a:close/>
                </a:path>
              </a:pathLst>
            </a:custGeom>
            <a:solidFill>
              <a:srgbClr val="E5E5E5"/>
            </a:solidFill>
            <a:ln cap="flat" cmpd="sng" w="9525">
              <a:solidFill>
                <a:srgbClr val="E5E5E5"/>
              </a:solidFill>
              <a:prstDash val="solid"/>
              <a:round/>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918" name="Shape 918"/>
            <p:cNvSpPr/>
            <p:nvPr/>
          </p:nvSpPr>
          <p:spPr>
            <a:xfrm>
              <a:off x="8402125" y="4290583"/>
              <a:ext cx="405403" cy="911550"/>
            </a:xfrm>
            <a:custGeom>
              <a:pathLst>
                <a:path extrusionOk="0" h="120000" w="120000">
                  <a:moveTo>
                    <a:pt x="114338" y="119938"/>
                  </a:moveTo>
                  <a:lnTo>
                    <a:pt x="114338" y="119938"/>
                  </a:lnTo>
                  <a:cubicBezTo>
                    <a:pt x="111990" y="119938"/>
                    <a:pt x="109643" y="119261"/>
                    <a:pt x="109643" y="118214"/>
                  </a:cubicBezTo>
                  <a:cubicBezTo>
                    <a:pt x="107986" y="116121"/>
                    <a:pt x="107986" y="116121"/>
                    <a:pt x="107986" y="116121"/>
                  </a:cubicBezTo>
                  <a:cubicBezTo>
                    <a:pt x="107986" y="115074"/>
                    <a:pt x="109643" y="113658"/>
                    <a:pt x="111990" y="113288"/>
                  </a:cubicBezTo>
                  <a:cubicBezTo>
                    <a:pt x="114338" y="113288"/>
                    <a:pt x="117514" y="113966"/>
                    <a:pt x="118342" y="115074"/>
                  </a:cubicBezTo>
                  <a:cubicBezTo>
                    <a:pt x="119033" y="117167"/>
                    <a:pt x="119033" y="117167"/>
                    <a:pt x="119033" y="117167"/>
                  </a:cubicBezTo>
                  <a:cubicBezTo>
                    <a:pt x="119861" y="118583"/>
                    <a:pt x="118342" y="119630"/>
                    <a:pt x="115166" y="119938"/>
                  </a:cubicBezTo>
                  <a:lnTo>
                    <a:pt x="114338" y="119938"/>
                  </a:lnTo>
                  <a:close/>
                  <a:moveTo>
                    <a:pt x="107986" y="109040"/>
                  </a:moveTo>
                  <a:lnTo>
                    <a:pt x="107986" y="109040"/>
                  </a:lnTo>
                  <a:cubicBezTo>
                    <a:pt x="106467" y="109040"/>
                    <a:pt x="104119" y="108363"/>
                    <a:pt x="103291" y="107316"/>
                  </a:cubicBezTo>
                  <a:cubicBezTo>
                    <a:pt x="102462" y="105223"/>
                    <a:pt x="102462" y="105223"/>
                    <a:pt x="102462" y="105223"/>
                  </a:cubicBezTo>
                  <a:cubicBezTo>
                    <a:pt x="101772" y="104114"/>
                    <a:pt x="103291" y="102760"/>
                    <a:pt x="105638" y="102760"/>
                  </a:cubicBezTo>
                  <a:cubicBezTo>
                    <a:pt x="108814" y="102390"/>
                    <a:pt x="111162" y="103068"/>
                    <a:pt x="111990" y="104114"/>
                  </a:cubicBezTo>
                  <a:cubicBezTo>
                    <a:pt x="112819" y="106269"/>
                    <a:pt x="112819" y="106269"/>
                    <a:pt x="112819" y="106269"/>
                  </a:cubicBezTo>
                  <a:cubicBezTo>
                    <a:pt x="113509" y="107316"/>
                    <a:pt x="111990" y="108732"/>
                    <a:pt x="109643" y="109040"/>
                  </a:cubicBezTo>
                  <a:cubicBezTo>
                    <a:pt x="108814" y="109040"/>
                    <a:pt x="108814" y="109040"/>
                    <a:pt x="107986" y="109040"/>
                  </a:cubicBezTo>
                  <a:close/>
                  <a:moveTo>
                    <a:pt x="101772" y="98142"/>
                  </a:moveTo>
                  <a:lnTo>
                    <a:pt x="101772" y="98142"/>
                  </a:lnTo>
                  <a:cubicBezTo>
                    <a:pt x="99424" y="98142"/>
                    <a:pt x="97767" y="97465"/>
                    <a:pt x="96939" y="96726"/>
                  </a:cubicBezTo>
                  <a:cubicBezTo>
                    <a:pt x="95420" y="94633"/>
                    <a:pt x="95420" y="94633"/>
                    <a:pt x="95420" y="94633"/>
                  </a:cubicBezTo>
                  <a:cubicBezTo>
                    <a:pt x="94591" y="93217"/>
                    <a:pt x="96248" y="92170"/>
                    <a:pt x="98596" y="91800"/>
                  </a:cubicBezTo>
                  <a:cubicBezTo>
                    <a:pt x="101772" y="91493"/>
                    <a:pt x="104119" y="92170"/>
                    <a:pt x="104810" y="93217"/>
                  </a:cubicBezTo>
                  <a:cubicBezTo>
                    <a:pt x="106467" y="95371"/>
                    <a:pt x="106467" y="95371"/>
                    <a:pt x="106467" y="95371"/>
                  </a:cubicBezTo>
                  <a:cubicBezTo>
                    <a:pt x="107295" y="96726"/>
                    <a:pt x="105638" y="97773"/>
                    <a:pt x="103291" y="98142"/>
                  </a:cubicBezTo>
                  <a:cubicBezTo>
                    <a:pt x="102462" y="98142"/>
                    <a:pt x="102462" y="98142"/>
                    <a:pt x="101772" y="98142"/>
                  </a:cubicBezTo>
                  <a:close/>
                  <a:moveTo>
                    <a:pt x="94591" y="87614"/>
                  </a:moveTo>
                  <a:lnTo>
                    <a:pt x="94591" y="87614"/>
                  </a:lnTo>
                  <a:cubicBezTo>
                    <a:pt x="92243" y="87614"/>
                    <a:pt x="90724" y="86875"/>
                    <a:pt x="89896" y="85828"/>
                  </a:cubicBezTo>
                  <a:cubicBezTo>
                    <a:pt x="88239" y="83735"/>
                    <a:pt x="88239" y="83735"/>
                    <a:pt x="88239" y="83735"/>
                  </a:cubicBezTo>
                  <a:cubicBezTo>
                    <a:pt x="87548" y="82688"/>
                    <a:pt x="88239" y="81641"/>
                    <a:pt x="91415" y="81272"/>
                  </a:cubicBezTo>
                  <a:cubicBezTo>
                    <a:pt x="93762" y="80595"/>
                    <a:pt x="96248" y="81272"/>
                    <a:pt x="97767" y="82319"/>
                  </a:cubicBezTo>
                  <a:cubicBezTo>
                    <a:pt x="99424" y="84781"/>
                    <a:pt x="99424" y="84781"/>
                    <a:pt x="99424" y="84781"/>
                  </a:cubicBezTo>
                  <a:cubicBezTo>
                    <a:pt x="100115" y="85828"/>
                    <a:pt x="98596" y="86875"/>
                    <a:pt x="96248" y="87244"/>
                  </a:cubicBezTo>
                  <a:cubicBezTo>
                    <a:pt x="95420" y="87614"/>
                    <a:pt x="94591" y="87614"/>
                    <a:pt x="94591" y="87614"/>
                  </a:cubicBezTo>
                  <a:close/>
                  <a:moveTo>
                    <a:pt x="85891" y="77085"/>
                  </a:moveTo>
                  <a:lnTo>
                    <a:pt x="85891" y="77085"/>
                  </a:lnTo>
                  <a:cubicBezTo>
                    <a:pt x="84372" y="77085"/>
                    <a:pt x="82025" y="76346"/>
                    <a:pt x="81196" y="75300"/>
                  </a:cubicBezTo>
                  <a:cubicBezTo>
                    <a:pt x="79677" y="73514"/>
                    <a:pt x="79677" y="73514"/>
                    <a:pt x="79677" y="73514"/>
                  </a:cubicBezTo>
                  <a:cubicBezTo>
                    <a:pt x="78849" y="72098"/>
                    <a:pt x="80368" y="71051"/>
                    <a:pt x="82715" y="70743"/>
                  </a:cubicBezTo>
                  <a:cubicBezTo>
                    <a:pt x="85201" y="70005"/>
                    <a:pt x="88239" y="70743"/>
                    <a:pt x="89067" y="71790"/>
                  </a:cubicBezTo>
                  <a:cubicBezTo>
                    <a:pt x="90724" y="73884"/>
                    <a:pt x="90724" y="73884"/>
                    <a:pt x="90724" y="73884"/>
                  </a:cubicBezTo>
                  <a:cubicBezTo>
                    <a:pt x="91415" y="74930"/>
                    <a:pt x="90724" y="76346"/>
                    <a:pt x="87548" y="76716"/>
                  </a:cubicBezTo>
                  <a:cubicBezTo>
                    <a:pt x="87548" y="76716"/>
                    <a:pt x="86720" y="77085"/>
                    <a:pt x="85891" y="77085"/>
                  </a:cubicBezTo>
                  <a:close/>
                  <a:moveTo>
                    <a:pt x="77330" y="66495"/>
                  </a:moveTo>
                  <a:lnTo>
                    <a:pt x="77330" y="66495"/>
                  </a:lnTo>
                  <a:cubicBezTo>
                    <a:pt x="75673" y="66495"/>
                    <a:pt x="73325" y="65818"/>
                    <a:pt x="72497" y="65079"/>
                  </a:cubicBezTo>
                  <a:cubicBezTo>
                    <a:pt x="70978" y="62986"/>
                    <a:pt x="70978" y="62986"/>
                    <a:pt x="70978" y="62986"/>
                  </a:cubicBezTo>
                  <a:cubicBezTo>
                    <a:pt x="70149" y="61939"/>
                    <a:pt x="70978" y="60523"/>
                    <a:pt x="73325" y="60153"/>
                  </a:cubicBezTo>
                  <a:cubicBezTo>
                    <a:pt x="76501" y="59784"/>
                    <a:pt x="78849" y="60153"/>
                    <a:pt x="79677" y="61200"/>
                  </a:cubicBezTo>
                  <a:cubicBezTo>
                    <a:pt x="82025" y="63355"/>
                    <a:pt x="82025" y="63355"/>
                    <a:pt x="82025" y="63355"/>
                  </a:cubicBezTo>
                  <a:cubicBezTo>
                    <a:pt x="82715" y="64402"/>
                    <a:pt x="82025" y="65818"/>
                    <a:pt x="78849" y="66126"/>
                  </a:cubicBezTo>
                  <a:cubicBezTo>
                    <a:pt x="78849" y="66495"/>
                    <a:pt x="78020" y="66495"/>
                    <a:pt x="77330" y="66495"/>
                  </a:cubicBezTo>
                  <a:close/>
                  <a:moveTo>
                    <a:pt x="67802" y="55967"/>
                  </a:moveTo>
                  <a:lnTo>
                    <a:pt x="67802" y="55967"/>
                  </a:lnTo>
                  <a:cubicBezTo>
                    <a:pt x="65454" y="55967"/>
                    <a:pt x="63797" y="55597"/>
                    <a:pt x="63107" y="54920"/>
                  </a:cubicBezTo>
                  <a:cubicBezTo>
                    <a:pt x="61449" y="52765"/>
                    <a:pt x="61449" y="52765"/>
                    <a:pt x="61449" y="52765"/>
                  </a:cubicBezTo>
                  <a:cubicBezTo>
                    <a:pt x="59930" y="51718"/>
                    <a:pt x="61449" y="50302"/>
                    <a:pt x="63797" y="49994"/>
                  </a:cubicBezTo>
                  <a:cubicBezTo>
                    <a:pt x="66283" y="49256"/>
                    <a:pt x="69321" y="49994"/>
                    <a:pt x="70149" y="51041"/>
                  </a:cubicBezTo>
                  <a:cubicBezTo>
                    <a:pt x="71806" y="53134"/>
                    <a:pt x="71806" y="53134"/>
                    <a:pt x="71806" y="53134"/>
                  </a:cubicBezTo>
                  <a:cubicBezTo>
                    <a:pt x="73325" y="54181"/>
                    <a:pt x="71806" y="55228"/>
                    <a:pt x="69321" y="55967"/>
                  </a:cubicBezTo>
                  <a:cubicBezTo>
                    <a:pt x="68630" y="55967"/>
                    <a:pt x="68630" y="55967"/>
                    <a:pt x="67802" y="55967"/>
                  </a:cubicBezTo>
                  <a:close/>
                  <a:moveTo>
                    <a:pt x="57583" y="45746"/>
                  </a:moveTo>
                  <a:lnTo>
                    <a:pt x="57583" y="45746"/>
                  </a:lnTo>
                  <a:cubicBezTo>
                    <a:pt x="55235" y="45746"/>
                    <a:pt x="53578" y="45377"/>
                    <a:pt x="52750" y="44699"/>
                  </a:cubicBezTo>
                  <a:cubicBezTo>
                    <a:pt x="50402" y="42606"/>
                    <a:pt x="50402" y="42606"/>
                    <a:pt x="50402" y="42606"/>
                  </a:cubicBezTo>
                  <a:cubicBezTo>
                    <a:pt x="49712" y="41498"/>
                    <a:pt x="50402" y="40143"/>
                    <a:pt x="52750" y="39774"/>
                  </a:cubicBezTo>
                  <a:cubicBezTo>
                    <a:pt x="55235" y="39096"/>
                    <a:pt x="58273" y="39774"/>
                    <a:pt x="59102" y="40820"/>
                  </a:cubicBezTo>
                  <a:cubicBezTo>
                    <a:pt x="61449" y="42606"/>
                    <a:pt x="61449" y="42606"/>
                    <a:pt x="61449" y="42606"/>
                  </a:cubicBezTo>
                  <a:cubicBezTo>
                    <a:pt x="63107" y="43961"/>
                    <a:pt x="61449" y="45069"/>
                    <a:pt x="59102" y="45746"/>
                  </a:cubicBezTo>
                  <a:cubicBezTo>
                    <a:pt x="58273" y="45746"/>
                    <a:pt x="58273" y="45746"/>
                    <a:pt x="57583" y="45746"/>
                  </a:cubicBezTo>
                  <a:close/>
                  <a:moveTo>
                    <a:pt x="46536" y="35895"/>
                  </a:moveTo>
                  <a:lnTo>
                    <a:pt x="46536" y="35895"/>
                  </a:lnTo>
                  <a:cubicBezTo>
                    <a:pt x="44188" y="35895"/>
                    <a:pt x="42531" y="35525"/>
                    <a:pt x="41703" y="34479"/>
                  </a:cubicBezTo>
                  <a:cubicBezTo>
                    <a:pt x="39355" y="32755"/>
                    <a:pt x="39355" y="32755"/>
                    <a:pt x="39355" y="32755"/>
                  </a:cubicBezTo>
                  <a:cubicBezTo>
                    <a:pt x="38665" y="31646"/>
                    <a:pt x="39355" y="30292"/>
                    <a:pt x="41703" y="29553"/>
                  </a:cubicBezTo>
                  <a:cubicBezTo>
                    <a:pt x="44188" y="29245"/>
                    <a:pt x="47226" y="29553"/>
                    <a:pt x="48055" y="30600"/>
                  </a:cubicBezTo>
                  <a:cubicBezTo>
                    <a:pt x="50402" y="32755"/>
                    <a:pt x="50402" y="32755"/>
                    <a:pt x="50402" y="32755"/>
                  </a:cubicBezTo>
                  <a:cubicBezTo>
                    <a:pt x="52059" y="33801"/>
                    <a:pt x="50402" y="35218"/>
                    <a:pt x="48055" y="35525"/>
                  </a:cubicBezTo>
                  <a:cubicBezTo>
                    <a:pt x="47226" y="35895"/>
                    <a:pt x="46536" y="35895"/>
                    <a:pt x="46536" y="35895"/>
                  </a:cubicBezTo>
                  <a:close/>
                  <a:moveTo>
                    <a:pt x="34660" y="26044"/>
                  </a:moveTo>
                  <a:lnTo>
                    <a:pt x="34660" y="26044"/>
                  </a:lnTo>
                  <a:cubicBezTo>
                    <a:pt x="32313" y="26044"/>
                    <a:pt x="30655" y="25366"/>
                    <a:pt x="29965" y="24628"/>
                  </a:cubicBezTo>
                  <a:cubicBezTo>
                    <a:pt x="27617" y="22904"/>
                    <a:pt x="27617" y="22904"/>
                    <a:pt x="27617" y="22904"/>
                  </a:cubicBezTo>
                  <a:cubicBezTo>
                    <a:pt x="25960" y="21795"/>
                    <a:pt x="26789" y="20441"/>
                    <a:pt x="29136" y="19702"/>
                  </a:cubicBezTo>
                  <a:cubicBezTo>
                    <a:pt x="31484" y="19394"/>
                    <a:pt x="34660" y="19702"/>
                    <a:pt x="36317" y="20749"/>
                  </a:cubicBezTo>
                  <a:cubicBezTo>
                    <a:pt x="38665" y="22534"/>
                    <a:pt x="38665" y="22534"/>
                    <a:pt x="38665" y="22534"/>
                  </a:cubicBezTo>
                  <a:cubicBezTo>
                    <a:pt x="40184" y="23581"/>
                    <a:pt x="39355" y="24997"/>
                    <a:pt x="37008" y="25674"/>
                  </a:cubicBezTo>
                  <a:cubicBezTo>
                    <a:pt x="36317" y="25674"/>
                    <a:pt x="35489" y="26044"/>
                    <a:pt x="34660" y="26044"/>
                  </a:cubicBezTo>
                  <a:close/>
                  <a:moveTo>
                    <a:pt x="22094" y="16192"/>
                  </a:moveTo>
                  <a:lnTo>
                    <a:pt x="22094" y="16192"/>
                  </a:lnTo>
                  <a:cubicBezTo>
                    <a:pt x="20437" y="16192"/>
                    <a:pt x="18918" y="15823"/>
                    <a:pt x="17261" y="15146"/>
                  </a:cubicBezTo>
                  <a:cubicBezTo>
                    <a:pt x="14913" y="13360"/>
                    <a:pt x="14913" y="13360"/>
                    <a:pt x="14913" y="13360"/>
                  </a:cubicBezTo>
                  <a:cubicBezTo>
                    <a:pt x="13394" y="12314"/>
                    <a:pt x="14223" y="10959"/>
                    <a:pt x="16570" y="10220"/>
                  </a:cubicBezTo>
                  <a:cubicBezTo>
                    <a:pt x="18918" y="9543"/>
                    <a:pt x="22094" y="9851"/>
                    <a:pt x="23613" y="10959"/>
                  </a:cubicBezTo>
                  <a:cubicBezTo>
                    <a:pt x="25960" y="13052"/>
                    <a:pt x="25960" y="13052"/>
                    <a:pt x="25960" y="13052"/>
                  </a:cubicBezTo>
                  <a:cubicBezTo>
                    <a:pt x="27617" y="14099"/>
                    <a:pt x="26789" y="15146"/>
                    <a:pt x="24441" y="15823"/>
                  </a:cubicBezTo>
                  <a:cubicBezTo>
                    <a:pt x="23613" y="16192"/>
                    <a:pt x="22784" y="16192"/>
                    <a:pt x="22094" y="16192"/>
                  </a:cubicBezTo>
                  <a:close/>
                  <a:moveTo>
                    <a:pt x="8699" y="6711"/>
                  </a:moveTo>
                  <a:lnTo>
                    <a:pt x="8699" y="6711"/>
                  </a:lnTo>
                  <a:cubicBezTo>
                    <a:pt x="7042" y="6711"/>
                    <a:pt x="5523" y="6341"/>
                    <a:pt x="4695" y="5664"/>
                  </a:cubicBezTo>
                  <a:cubicBezTo>
                    <a:pt x="1518" y="3878"/>
                    <a:pt x="1518" y="3878"/>
                    <a:pt x="1518" y="3878"/>
                  </a:cubicBezTo>
                  <a:cubicBezTo>
                    <a:pt x="0" y="2832"/>
                    <a:pt x="690" y="1416"/>
                    <a:pt x="3037" y="738"/>
                  </a:cubicBezTo>
                  <a:cubicBezTo>
                    <a:pt x="5523" y="0"/>
                    <a:pt x="8699" y="369"/>
                    <a:pt x="10218" y="1416"/>
                  </a:cubicBezTo>
                  <a:cubicBezTo>
                    <a:pt x="12566" y="3201"/>
                    <a:pt x="12566" y="3201"/>
                    <a:pt x="12566" y="3201"/>
                  </a:cubicBezTo>
                  <a:cubicBezTo>
                    <a:pt x="14223" y="4248"/>
                    <a:pt x="13394" y="5664"/>
                    <a:pt x="11047" y="6341"/>
                  </a:cubicBezTo>
                  <a:cubicBezTo>
                    <a:pt x="10218" y="6711"/>
                    <a:pt x="9390" y="6711"/>
                    <a:pt x="8699" y="6711"/>
                  </a:cubicBezTo>
                  <a:close/>
                </a:path>
              </a:pathLst>
            </a:custGeom>
            <a:solidFill>
              <a:srgbClr val="E5E5E5"/>
            </a:solidFill>
            <a:ln cap="flat" cmpd="sng" w="9525">
              <a:solidFill>
                <a:srgbClr val="E5E5E5"/>
              </a:solidFill>
              <a:prstDash val="solid"/>
              <a:round/>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grpSp>
          <p:nvGrpSpPr>
            <p:cNvPr id="919" name="Shape 919"/>
            <p:cNvGrpSpPr/>
            <p:nvPr/>
          </p:nvGrpSpPr>
          <p:grpSpPr>
            <a:xfrm>
              <a:off x="5725931" y="2713250"/>
              <a:ext cx="852588" cy="785431"/>
              <a:chOff x="13296063" y="10607541"/>
              <a:chExt cx="1265763" cy="1166060"/>
            </a:xfrm>
          </p:grpSpPr>
          <p:sp>
            <p:nvSpPr>
              <p:cNvPr id="920" name="Shape 920"/>
              <p:cNvSpPr/>
              <p:nvPr/>
            </p:nvSpPr>
            <p:spPr>
              <a:xfrm>
                <a:off x="13349333" y="10670914"/>
                <a:ext cx="1141470" cy="1039314"/>
              </a:xfrm>
              <a:custGeom>
                <a:pathLst>
                  <a:path extrusionOk="0" h="120000" w="120000">
                    <a:moveTo>
                      <a:pt x="59969" y="0"/>
                    </a:moveTo>
                    <a:lnTo>
                      <a:pt x="59969" y="0"/>
                    </a:lnTo>
                    <a:cubicBezTo>
                      <a:pt x="46214" y="0"/>
                      <a:pt x="32096" y="6026"/>
                      <a:pt x="21357" y="17748"/>
                    </a:cubicBezTo>
                    <a:cubicBezTo>
                      <a:pt x="0" y="41192"/>
                      <a:pt x="0" y="79072"/>
                      <a:pt x="21357" y="102516"/>
                    </a:cubicBezTo>
                    <a:cubicBezTo>
                      <a:pt x="32096" y="114238"/>
                      <a:pt x="46214" y="119933"/>
                      <a:pt x="59969" y="119933"/>
                    </a:cubicBezTo>
                    <a:cubicBezTo>
                      <a:pt x="74147" y="119933"/>
                      <a:pt x="87903" y="114238"/>
                      <a:pt x="98582" y="102516"/>
                    </a:cubicBezTo>
                    <a:cubicBezTo>
                      <a:pt x="119939" y="79072"/>
                      <a:pt x="119939" y="41192"/>
                      <a:pt x="98582" y="17748"/>
                    </a:cubicBezTo>
                    <a:cubicBezTo>
                      <a:pt x="87903" y="6026"/>
                      <a:pt x="74147" y="0"/>
                      <a:pt x="59969" y="0"/>
                    </a:cubicBezTo>
                  </a:path>
                </a:pathLst>
              </a:custGeom>
              <a:solidFill>
                <a:schemeClr val="accent4"/>
              </a:solidFill>
              <a:ln>
                <a:noFill/>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921" name="Shape 921"/>
              <p:cNvSpPr/>
              <p:nvPr/>
            </p:nvSpPr>
            <p:spPr>
              <a:xfrm>
                <a:off x="13296063" y="10607541"/>
                <a:ext cx="1265763" cy="1166060"/>
              </a:xfrm>
              <a:custGeom>
                <a:pathLst>
                  <a:path extrusionOk="0" h="120000" w="120000">
                    <a:moveTo>
                      <a:pt x="59020" y="118230"/>
                    </a:moveTo>
                    <a:lnTo>
                      <a:pt x="59020" y="118230"/>
                    </a:lnTo>
                    <a:cubicBezTo>
                      <a:pt x="44768" y="118230"/>
                      <a:pt x="31060" y="112157"/>
                      <a:pt x="20834" y="101071"/>
                    </a:cubicBezTo>
                    <a:cubicBezTo>
                      <a:pt x="0" y="78486"/>
                      <a:pt x="0" y="41454"/>
                      <a:pt x="20834" y="18515"/>
                    </a:cubicBezTo>
                    <a:cubicBezTo>
                      <a:pt x="31060" y="7429"/>
                      <a:pt x="44768" y="1356"/>
                      <a:pt x="59020" y="1356"/>
                    </a:cubicBezTo>
                    <a:cubicBezTo>
                      <a:pt x="73653" y="1356"/>
                      <a:pt x="87035" y="7429"/>
                      <a:pt x="97262" y="18515"/>
                    </a:cubicBezTo>
                    <a:cubicBezTo>
                      <a:pt x="118422" y="41454"/>
                      <a:pt x="118422" y="78486"/>
                      <a:pt x="97262" y="101071"/>
                    </a:cubicBezTo>
                    <a:cubicBezTo>
                      <a:pt x="87035" y="112157"/>
                      <a:pt x="73653" y="118230"/>
                      <a:pt x="59020" y="118230"/>
                    </a:cubicBezTo>
                    <a:lnTo>
                      <a:pt x="59020" y="0"/>
                    </a:lnTo>
                    <a:lnTo>
                      <a:pt x="59020" y="0"/>
                    </a:lnTo>
                    <a:cubicBezTo>
                      <a:pt x="44442" y="0"/>
                      <a:pt x="30462" y="6073"/>
                      <a:pt x="19909" y="17513"/>
                    </a:cubicBezTo>
                    <a:cubicBezTo>
                      <a:pt x="9628" y="28658"/>
                      <a:pt x="3699" y="43813"/>
                      <a:pt x="3699" y="59970"/>
                    </a:cubicBezTo>
                    <a:cubicBezTo>
                      <a:pt x="3699" y="75773"/>
                      <a:pt x="9628" y="90928"/>
                      <a:pt x="19909" y="102427"/>
                    </a:cubicBezTo>
                    <a:cubicBezTo>
                      <a:pt x="30462" y="113513"/>
                      <a:pt x="44442" y="119941"/>
                      <a:pt x="59020" y="119941"/>
                    </a:cubicBezTo>
                    <a:lnTo>
                      <a:pt x="59020" y="119941"/>
                    </a:lnTo>
                    <a:cubicBezTo>
                      <a:pt x="73980" y="119941"/>
                      <a:pt x="87633" y="113513"/>
                      <a:pt x="98186" y="102427"/>
                    </a:cubicBezTo>
                    <a:cubicBezTo>
                      <a:pt x="119945" y="78840"/>
                      <a:pt x="119945" y="40746"/>
                      <a:pt x="98186" y="17513"/>
                    </a:cubicBezTo>
                    <a:cubicBezTo>
                      <a:pt x="87633" y="6073"/>
                      <a:pt x="73980" y="0"/>
                      <a:pt x="59020" y="0"/>
                    </a:cubicBezTo>
                    <a:lnTo>
                      <a:pt x="59020" y="118230"/>
                    </a:lnTo>
                  </a:path>
                </a:pathLst>
              </a:custGeom>
              <a:solidFill>
                <a:schemeClr val="accent4"/>
              </a:solidFill>
              <a:ln>
                <a:noFill/>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grpSp>
        <p:grpSp>
          <p:nvGrpSpPr>
            <p:cNvPr id="922" name="Shape 922"/>
            <p:cNvGrpSpPr/>
            <p:nvPr/>
          </p:nvGrpSpPr>
          <p:grpSpPr>
            <a:xfrm>
              <a:off x="3018969" y="5233125"/>
              <a:ext cx="852588" cy="785431"/>
              <a:chOff x="3018969" y="5149544"/>
              <a:chExt cx="852588" cy="785431"/>
            </a:xfrm>
          </p:grpSpPr>
          <p:sp>
            <p:nvSpPr>
              <p:cNvPr id="923" name="Shape 923"/>
              <p:cNvSpPr/>
              <p:nvPr/>
            </p:nvSpPr>
            <p:spPr>
              <a:xfrm>
                <a:off x="3054850" y="5192231"/>
                <a:ext cx="768867" cy="700058"/>
              </a:xfrm>
              <a:custGeom>
                <a:pathLst>
                  <a:path extrusionOk="0" h="120000" w="120000">
                    <a:moveTo>
                      <a:pt x="59969" y="0"/>
                    </a:moveTo>
                    <a:lnTo>
                      <a:pt x="59969" y="0"/>
                    </a:lnTo>
                    <a:cubicBezTo>
                      <a:pt x="46214" y="0"/>
                      <a:pt x="32096" y="6026"/>
                      <a:pt x="21357" y="17748"/>
                    </a:cubicBezTo>
                    <a:cubicBezTo>
                      <a:pt x="0" y="41192"/>
                      <a:pt x="0" y="79072"/>
                      <a:pt x="21357" y="102516"/>
                    </a:cubicBezTo>
                    <a:cubicBezTo>
                      <a:pt x="32096" y="114238"/>
                      <a:pt x="46214" y="119933"/>
                      <a:pt x="59969" y="119933"/>
                    </a:cubicBezTo>
                    <a:cubicBezTo>
                      <a:pt x="74147" y="119933"/>
                      <a:pt x="87903" y="114238"/>
                      <a:pt x="98582" y="102516"/>
                    </a:cubicBezTo>
                    <a:cubicBezTo>
                      <a:pt x="119939" y="79072"/>
                      <a:pt x="119939" y="41192"/>
                      <a:pt x="98582" y="17748"/>
                    </a:cubicBezTo>
                    <a:cubicBezTo>
                      <a:pt x="87903" y="6026"/>
                      <a:pt x="74147" y="0"/>
                      <a:pt x="59969" y="0"/>
                    </a:cubicBezTo>
                  </a:path>
                </a:pathLst>
              </a:custGeom>
              <a:solidFill>
                <a:schemeClr val="accent1"/>
              </a:solidFill>
              <a:ln>
                <a:noFill/>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924" name="Shape 924"/>
              <p:cNvSpPr/>
              <p:nvPr/>
            </p:nvSpPr>
            <p:spPr>
              <a:xfrm>
                <a:off x="3018969" y="5149544"/>
                <a:ext cx="852588" cy="785431"/>
              </a:xfrm>
              <a:custGeom>
                <a:pathLst>
                  <a:path extrusionOk="0" h="120000" w="120000">
                    <a:moveTo>
                      <a:pt x="59020" y="118230"/>
                    </a:moveTo>
                    <a:lnTo>
                      <a:pt x="59020" y="118230"/>
                    </a:lnTo>
                    <a:cubicBezTo>
                      <a:pt x="44768" y="118230"/>
                      <a:pt x="31060" y="112157"/>
                      <a:pt x="20834" y="101071"/>
                    </a:cubicBezTo>
                    <a:cubicBezTo>
                      <a:pt x="0" y="78486"/>
                      <a:pt x="0" y="41454"/>
                      <a:pt x="20834" y="18515"/>
                    </a:cubicBezTo>
                    <a:cubicBezTo>
                      <a:pt x="31060" y="7429"/>
                      <a:pt x="44768" y="1356"/>
                      <a:pt x="59020" y="1356"/>
                    </a:cubicBezTo>
                    <a:cubicBezTo>
                      <a:pt x="73653" y="1356"/>
                      <a:pt x="87035" y="7429"/>
                      <a:pt x="97262" y="18515"/>
                    </a:cubicBezTo>
                    <a:cubicBezTo>
                      <a:pt x="118422" y="41454"/>
                      <a:pt x="118422" y="78486"/>
                      <a:pt x="97262" y="101071"/>
                    </a:cubicBezTo>
                    <a:cubicBezTo>
                      <a:pt x="87035" y="112157"/>
                      <a:pt x="73653" y="118230"/>
                      <a:pt x="59020" y="118230"/>
                    </a:cubicBezTo>
                    <a:lnTo>
                      <a:pt x="59020" y="0"/>
                    </a:lnTo>
                    <a:lnTo>
                      <a:pt x="59020" y="0"/>
                    </a:lnTo>
                    <a:cubicBezTo>
                      <a:pt x="44442" y="0"/>
                      <a:pt x="30462" y="6073"/>
                      <a:pt x="19909" y="17513"/>
                    </a:cubicBezTo>
                    <a:cubicBezTo>
                      <a:pt x="9628" y="28658"/>
                      <a:pt x="3699" y="43813"/>
                      <a:pt x="3699" y="59970"/>
                    </a:cubicBezTo>
                    <a:cubicBezTo>
                      <a:pt x="3699" y="75773"/>
                      <a:pt x="9628" y="90928"/>
                      <a:pt x="19909" y="102427"/>
                    </a:cubicBezTo>
                    <a:cubicBezTo>
                      <a:pt x="30462" y="113513"/>
                      <a:pt x="44442" y="119941"/>
                      <a:pt x="59020" y="119941"/>
                    </a:cubicBezTo>
                    <a:lnTo>
                      <a:pt x="59020" y="119941"/>
                    </a:lnTo>
                    <a:cubicBezTo>
                      <a:pt x="73980" y="119941"/>
                      <a:pt x="87633" y="113513"/>
                      <a:pt x="98186" y="102427"/>
                    </a:cubicBezTo>
                    <a:cubicBezTo>
                      <a:pt x="119945" y="78840"/>
                      <a:pt x="119945" y="40746"/>
                      <a:pt x="98186" y="17513"/>
                    </a:cubicBezTo>
                    <a:cubicBezTo>
                      <a:pt x="87633" y="6073"/>
                      <a:pt x="73980" y="0"/>
                      <a:pt x="59020" y="0"/>
                    </a:cubicBezTo>
                    <a:lnTo>
                      <a:pt x="59020" y="118230"/>
                    </a:lnTo>
                  </a:path>
                </a:pathLst>
              </a:custGeom>
              <a:solidFill>
                <a:schemeClr val="accent1"/>
              </a:solidFill>
              <a:ln>
                <a:noFill/>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grpSp>
        <p:grpSp>
          <p:nvGrpSpPr>
            <p:cNvPr id="925" name="Shape 925"/>
            <p:cNvGrpSpPr/>
            <p:nvPr/>
          </p:nvGrpSpPr>
          <p:grpSpPr>
            <a:xfrm>
              <a:off x="3832650" y="3459267"/>
              <a:ext cx="852588" cy="785431"/>
              <a:chOff x="13296064" y="10607541"/>
              <a:chExt cx="1265763" cy="1166060"/>
            </a:xfrm>
          </p:grpSpPr>
          <p:sp>
            <p:nvSpPr>
              <p:cNvPr id="926" name="Shape 926"/>
              <p:cNvSpPr/>
              <p:nvPr/>
            </p:nvSpPr>
            <p:spPr>
              <a:xfrm>
                <a:off x="13349333" y="10670914"/>
                <a:ext cx="1141470" cy="1039314"/>
              </a:xfrm>
              <a:custGeom>
                <a:pathLst>
                  <a:path extrusionOk="0" h="120000" w="120000">
                    <a:moveTo>
                      <a:pt x="59969" y="0"/>
                    </a:moveTo>
                    <a:lnTo>
                      <a:pt x="59969" y="0"/>
                    </a:lnTo>
                    <a:cubicBezTo>
                      <a:pt x="46214" y="0"/>
                      <a:pt x="32096" y="6026"/>
                      <a:pt x="21357" y="17748"/>
                    </a:cubicBezTo>
                    <a:cubicBezTo>
                      <a:pt x="0" y="41192"/>
                      <a:pt x="0" y="79072"/>
                      <a:pt x="21357" y="102516"/>
                    </a:cubicBezTo>
                    <a:cubicBezTo>
                      <a:pt x="32096" y="114238"/>
                      <a:pt x="46214" y="119933"/>
                      <a:pt x="59969" y="119933"/>
                    </a:cubicBezTo>
                    <a:cubicBezTo>
                      <a:pt x="74147" y="119933"/>
                      <a:pt x="87903" y="114238"/>
                      <a:pt x="98582" y="102516"/>
                    </a:cubicBezTo>
                    <a:cubicBezTo>
                      <a:pt x="119939" y="79072"/>
                      <a:pt x="119939" y="41192"/>
                      <a:pt x="98582" y="17748"/>
                    </a:cubicBezTo>
                    <a:cubicBezTo>
                      <a:pt x="87903" y="6026"/>
                      <a:pt x="74147" y="0"/>
                      <a:pt x="59969" y="0"/>
                    </a:cubicBezTo>
                  </a:path>
                </a:pathLst>
              </a:custGeom>
              <a:solidFill>
                <a:schemeClr val="accent2"/>
              </a:solidFill>
              <a:ln>
                <a:noFill/>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927" name="Shape 927"/>
              <p:cNvSpPr/>
              <p:nvPr/>
            </p:nvSpPr>
            <p:spPr>
              <a:xfrm>
                <a:off x="13296064" y="10607541"/>
                <a:ext cx="1265763" cy="1166060"/>
              </a:xfrm>
              <a:custGeom>
                <a:pathLst>
                  <a:path extrusionOk="0" h="120000" w="120000">
                    <a:moveTo>
                      <a:pt x="59020" y="118230"/>
                    </a:moveTo>
                    <a:lnTo>
                      <a:pt x="59020" y="118230"/>
                    </a:lnTo>
                    <a:cubicBezTo>
                      <a:pt x="44768" y="118230"/>
                      <a:pt x="31060" y="112157"/>
                      <a:pt x="20834" y="101071"/>
                    </a:cubicBezTo>
                    <a:cubicBezTo>
                      <a:pt x="0" y="78486"/>
                      <a:pt x="0" y="41454"/>
                      <a:pt x="20834" y="18515"/>
                    </a:cubicBezTo>
                    <a:cubicBezTo>
                      <a:pt x="31060" y="7429"/>
                      <a:pt x="44768" y="1356"/>
                      <a:pt x="59020" y="1356"/>
                    </a:cubicBezTo>
                    <a:cubicBezTo>
                      <a:pt x="73653" y="1356"/>
                      <a:pt x="87035" y="7429"/>
                      <a:pt x="97262" y="18515"/>
                    </a:cubicBezTo>
                    <a:cubicBezTo>
                      <a:pt x="118422" y="41454"/>
                      <a:pt x="118422" y="78486"/>
                      <a:pt x="97262" y="101071"/>
                    </a:cubicBezTo>
                    <a:cubicBezTo>
                      <a:pt x="87035" y="112157"/>
                      <a:pt x="73653" y="118230"/>
                      <a:pt x="59020" y="118230"/>
                    </a:cubicBezTo>
                    <a:lnTo>
                      <a:pt x="59020" y="0"/>
                    </a:lnTo>
                    <a:lnTo>
                      <a:pt x="59020" y="0"/>
                    </a:lnTo>
                    <a:cubicBezTo>
                      <a:pt x="44442" y="0"/>
                      <a:pt x="30462" y="6073"/>
                      <a:pt x="19909" y="17513"/>
                    </a:cubicBezTo>
                    <a:cubicBezTo>
                      <a:pt x="9628" y="28658"/>
                      <a:pt x="3699" y="43813"/>
                      <a:pt x="3699" y="59970"/>
                    </a:cubicBezTo>
                    <a:cubicBezTo>
                      <a:pt x="3699" y="75773"/>
                      <a:pt x="9628" y="90928"/>
                      <a:pt x="19909" y="102427"/>
                    </a:cubicBezTo>
                    <a:cubicBezTo>
                      <a:pt x="30462" y="113513"/>
                      <a:pt x="44442" y="119941"/>
                      <a:pt x="59020" y="119941"/>
                    </a:cubicBezTo>
                    <a:lnTo>
                      <a:pt x="59020" y="119941"/>
                    </a:lnTo>
                    <a:cubicBezTo>
                      <a:pt x="73980" y="119941"/>
                      <a:pt x="87633" y="113513"/>
                      <a:pt x="98186" y="102427"/>
                    </a:cubicBezTo>
                    <a:cubicBezTo>
                      <a:pt x="119945" y="78840"/>
                      <a:pt x="119945" y="40746"/>
                      <a:pt x="98186" y="17513"/>
                    </a:cubicBezTo>
                    <a:cubicBezTo>
                      <a:pt x="87633" y="6073"/>
                      <a:pt x="73980" y="0"/>
                      <a:pt x="59020" y="0"/>
                    </a:cubicBezTo>
                    <a:lnTo>
                      <a:pt x="59020" y="118230"/>
                    </a:lnTo>
                  </a:path>
                </a:pathLst>
              </a:custGeom>
              <a:solidFill>
                <a:schemeClr val="accent2"/>
              </a:solidFill>
              <a:ln>
                <a:noFill/>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grpSp>
        <p:grpSp>
          <p:nvGrpSpPr>
            <p:cNvPr id="928" name="Shape 928"/>
            <p:cNvGrpSpPr/>
            <p:nvPr/>
          </p:nvGrpSpPr>
          <p:grpSpPr>
            <a:xfrm>
              <a:off x="8402125" y="5246023"/>
              <a:ext cx="852588" cy="785431"/>
              <a:chOff x="13296064" y="10607541"/>
              <a:chExt cx="1265763" cy="1166060"/>
            </a:xfrm>
          </p:grpSpPr>
          <p:sp>
            <p:nvSpPr>
              <p:cNvPr id="929" name="Shape 929"/>
              <p:cNvSpPr/>
              <p:nvPr/>
            </p:nvSpPr>
            <p:spPr>
              <a:xfrm>
                <a:off x="13349333" y="10670914"/>
                <a:ext cx="1141470" cy="1039314"/>
              </a:xfrm>
              <a:custGeom>
                <a:pathLst>
                  <a:path extrusionOk="0" h="120000" w="120000">
                    <a:moveTo>
                      <a:pt x="59969" y="0"/>
                    </a:moveTo>
                    <a:lnTo>
                      <a:pt x="59969" y="0"/>
                    </a:lnTo>
                    <a:cubicBezTo>
                      <a:pt x="46214" y="0"/>
                      <a:pt x="32096" y="6026"/>
                      <a:pt x="21357" y="17748"/>
                    </a:cubicBezTo>
                    <a:cubicBezTo>
                      <a:pt x="0" y="41192"/>
                      <a:pt x="0" y="79072"/>
                      <a:pt x="21357" y="102516"/>
                    </a:cubicBezTo>
                    <a:cubicBezTo>
                      <a:pt x="32096" y="114238"/>
                      <a:pt x="46214" y="119933"/>
                      <a:pt x="59969" y="119933"/>
                    </a:cubicBezTo>
                    <a:cubicBezTo>
                      <a:pt x="74147" y="119933"/>
                      <a:pt x="87903" y="114238"/>
                      <a:pt x="98582" y="102516"/>
                    </a:cubicBezTo>
                    <a:cubicBezTo>
                      <a:pt x="119939" y="79072"/>
                      <a:pt x="119939" y="41192"/>
                      <a:pt x="98582" y="17748"/>
                    </a:cubicBezTo>
                    <a:cubicBezTo>
                      <a:pt x="87903" y="6026"/>
                      <a:pt x="74147" y="0"/>
                      <a:pt x="59969" y="0"/>
                    </a:cubicBezTo>
                  </a:path>
                </a:pathLst>
              </a:custGeom>
              <a:solidFill>
                <a:schemeClr val="accent5"/>
              </a:solidFill>
              <a:ln>
                <a:noFill/>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930" name="Shape 930"/>
              <p:cNvSpPr/>
              <p:nvPr/>
            </p:nvSpPr>
            <p:spPr>
              <a:xfrm>
                <a:off x="13296064" y="10607541"/>
                <a:ext cx="1265763" cy="1166060"/>
              </a:xfrm>
              <a:custGeom>
                <a:pathLst>
                  <a:path extrusionOk="0" h="120000" w="120000">
                    <a:moveTo>
                      <a:pt x="59020" y="118230"/>
                    </a:moveTo>
                    <a:lnTo>
                      <a:pt x="59020" y="118230"/>
                    </a:lnTo>
                    <a:cubicBezTo>
                      <a:pt x="44768" y="118230"/>
                      <a:pt x="31060" y="112157"/>
                      <a:pt x="20834" y="101071"/>
                    </a:cubicBezTo>
                    <a:cubicBezTo>
                      <a:pt x="0" y="78486"/>
                      <a:pt x="0" y="41454"/>
                      <a:pt x="20834" y="18515"/>
                    </a:cubicBezTo>
                    <a:cubicBezTo>
                      <a:pt x="31060" y="7429"/>
                      <a:pt x="44768" y="1356"/>
                      <a:pt x="59020" y="1356"/>
                    </a:cubicBezTo>
                    <a:cubicBezTo>
                      <a:pt x="73653" y="1356"/>
                      <a:pt x="87035" y="7429"/>
                      <a:pt x="97262" y="18515"/>
                    </a:cubicBezTo>
                    <a:cubicBezTo>
                      <a:pt x="118422" y="41454"/>
                      <a:pt x="118422" y="78486"/>
                      <a:pt x="97262" y="101071"/>
                    </a:cubicBezTo>
                    <a:cubicBezTo>
                      <a:pt x="87035" y="112157"/>
                      <a:pt x="73653" y="118230"/>
                      <a:pt x="59020" y="118230"/>
                    </a:cubicBezTo>
                    <a:lnTo>
                      <a:pt x="59020" y="0"/>
                    </a:lnTo>
                    <a:lnTo>
                      <a:pt x="59020" y="0"/>
                    </a:lnTo>
                    <a:cubicBezTo>
                      <a:pt x="44442" y="0"/>
                      <a:pt x="30462" y="6073"/>
                      <a:pt x="19909" y="17513"/>
                    </a:cubicBezTo>
                    <a:cubicBezTo>
                      <a:pt x="9628" y="28658"/>
                      <a:pt x="3699" y="43813"/>
                      <a:pt x="3699" y="59970"/>
                    </a:cubicBezTo>
                    <a:cubicBezTo>
                      <a:pt x="3699" y="75773"/>
                      <a:pt x="9628" y="90928"/>
                      <a:pt x="19909" y="102427"/>
                    </a:cubicBezTo>
                    <a:cubicBezTo>
                      <a:pt x="30462" y="113513"/>
                      <a:pt x="44442" y="119941"/>
                      <a:pt x="59020" y="119941"/>
                    </a:cubicBezTo>
                    <a:lnTo>
                      <a:pt x="59020" y="119941"/>
                    </a:lnTo>
                    <a:cubicBezTo>
                      <a:pt x="73980" y="119941"/>
                      <a:pt x="87633" y="113513"/>
                      <a:pt x="98186" y="102427"/>
                    </a:cubicBezTo>
                    <a:cubicBezTo>
                      <a:pt x="119945" y="78840"/>
                      <a:pt x="119945" y="40746"/>
                      <a:pt x="98186" y="17513"/>
                    </a:cubicBezTo>
                    <a:cubicBezTo>
                      <a:pt x="87633" y="6073"/>
                      <a:pt x="73980" y="0"/>
                      <a:pt x="59020" y="0"/>
                    </a:cubicBezTo>
                    <a:lnTo>
                      <a:pt x="59020" y="118230"/>
                    </a:lnTo>
                  </a:path>
                </a:pathLst>
              </a:custGeom>
              <a:solidFill>
                <a:schemeClr val="accent5"/>
              </a:solidFill>
              <a:ln>
                <a:noFill/>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grpSp>
        <p:sp>
          <p:nvSpPr>
            <p:cNvPr id="931" name="Shape 931"/>
            <p:cNvSpPr/>
            <p:nvPr/>
          </p:nvSpPr>
          <p:spPr>
            <a:xfrm>
              <a:off x="7612459" y="3502045"/>
              <a:ext cx="768867" cy="700058"/>
            </a:xfrm>
            <a:custGeom>
              <a:pathLst>
                <a:path extrusionOk="0" h="120000" w="120000">
                  <a:moveTo>
                    <a:pt x="59969" y="0"/>
                  </a:moveTo>
                  <a:lnTo>
                    <a:pt x="59969" y="0"/>
                  </a:lnTo>
                  <a:cubicBezTo>
                    <a:pt x="46214" y="0"/>
                    <a:pt x="32096" y="6026"/>
                    <a:pt x="21357" y="17748"/>
                  </a:cubicBezTo>
                  <a:cubicBezTo>
                    <a:pt x="0" y="41192"/>
                    <a:pt x="0" y="79072"/>
                    <a:pt x="21357" y="102516"/>
                  </a:cubicBezTo>
                  <a:cubicBezTo>
                    <a:pt x="32096" y="114238"/>
                    <a:pt x="46214" y="119933"/>
                    <a:pt x="59969" y="119933"/>
                  </a:cubicBezTo>
                  <a:cubicBezTo>
                    <a:pt x="74147" y="119933"/>
                    <a:pt x="87903" y="114238"/>
                    <a:pt x="98582" y="102516"/>
                  </a:cubicBezTo>
                  <a:cubicBezTo>
                    <a:pt x="119939" y="79072"/>
                    <a:pt x="119939" y="41192"/>
                    <a:pt x="98582" y="17748"/>
                  </a:cubicBezTo>
                  <a:cubicBezTo>
                    <a:pt x="87903" y="6026"/>
                    <a:pt x="74147" y="0"/>
                    <a:pt x="59969" y="0"/>
                  </a:cubicBezTo>
                </a:path>
              </a:pathLst>
            </a:custGeom>
            <a:solidFill>
              <a:schemeClr val="accent3"/>
            </a:solidFill>
            <a:ln cap="flat" cmpd="sng" w="9525">
              <a:solidFill>
                <a:schemeClr val="accent3"/>
              </a:solidFill>
              <a:prstDash val="solid"/>
              <a:bevel/>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grpSp>
          <p:nvGrpSpPr>
            <p:cNvPr id="932" name="Shape 932"/>
            <p:cNvGrpSpPr/>
            <p:nvPr/>
          </p:nvGrpSpPr>
          <p:grpSpPr>
            <a:xfrm>
              <a:off x="8513785" y="3305820"/>
              <a:ext cx="2582897" cy="903021"/>
              <a:chOff x="8513785" y="3222239"/>
              <a:chExt cx="2582897" cy="903021"/>
            </a:xfrm>
          </p:grpSpPr>
          <p:sp>
            <p:nvSpPr>
              <p:cNvPr id="933" name="Shape 933"/>
              <p:cNvSpPr txBox="1"/>
              <p:nvPr/>
            </p:nvSpPr>
            <p:spPr>
              <a:xfrm>
                <a:off x="8513785" y="3222239"/>
                <a:ext cx="22947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accent3"/>
                    </a:solidFill>
                    <a:latin typeface="Montserrat"/>
                    <a:ea typeface="Montserrat"/>
                    <a:cs typeface="Montserrat"/>
                    <a:sym typeface="Montserrat"/>
                  </a:rPr>
                  <a:t>Smart messages</a:t>
                </a:r>
              </a:p>
            </p:txBody>
          </p:sp>
          <p:sp>
            <p:nvSpPr>
              <p:cNvPr id="934" name="Shape 934"/>
              <p:cNvSpPr txBox="1"/>
              <p:nvPr/>
            </p:nvSpPr>
            <p:spPr>
              <a:xfrm>
                <a:off x="8536799" y="3525051"/>
                <a:ext cx="2559883" cy="600209"/>
              </a:xfrm>
              <a:prstGeom prst="rect">
                <a:avLst/>
              </a:prstGeom>
              <a:noFill/>
              <a:ln>
                <a:noFill/>
              </a:ln>
            </p:spPr>
            <p:txBody>
              <a:bodyPr anchorCtr="0" anchor="t" bIns="45700" lIns="91425" rIns="91425" wrap="square" tIns="45700">
                <a:noAutofit/>
              </a:bodyPr>
              <a:lstStyle/>
              <a:p>
                <a:pPr indent="0" lvl="0" marL="0" marR="0" rtl="0" algn="l">
                  <a:lnSpc>
                    <a:spcPct val="130000"/>
                  </a:lnSpc>
                  <a:spcBef>
                    <a:spcPts val="0"/>
                  </a:spcBef>
                  <a:buSzPct val="25000"/>
                  <a:buNone/>
                </a:pPr>
                <a:r>
                  <a:rPr lang="en-US" sz="1200">
                    <a:solidFill>
                      <a:schemeClr val="dk1"/>
                    </a:solidFill>
                    <a:latin typeface="Poppins Light"/>
                    <a:ea typeface="Poppins Light"/>
                    <a:cs typeface="Poppins Light"/>
                    <a:sym typeface="Poppins Light"/>
                  </a:rPr>
                  <a:t>. </a:t>
                </a:r>
              </a:p>
            </p:txBody>
          </p:sp>
        </p:grpSp>
        <p:grpSp>
          <p:nvGrpSpPr>
            <p:cNvPr id="935" name="Shape 935"/>
            <p:cNvGrpSpPr/>
            <p:nvPr/>
          </p:nvGrpSpPr>
          <p:grpSpPr>
            <a:xfrm>
              <a:off x="9305421" y="5097152"/>
              <a:ext cx="2567293" cy="899587"/>
              <a:chOff x="9305420" y="5013571"/>
              <a:chExt cx="2567292" cy="899587"/>
            </a:xfrm>
          </p:grpSpPr>
          <p:sp>
            <p:nvSpPr>
              <p:cNvPr id="936" name="Shape 936"/>
              <p:cNvSpPr txBox="1"/>
              <p:nvPr/>
            </p:nvSpPr>
            <p:spPr>
              <a:xfrm>
                <a:off x="9305420" y="5013571"/>
                <a:ext cx="24552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accent5"/>
                    </a:solidFill>
                    <a:latin typeface="Montserrat"/>
                    <a:ea typeface="Montserrat"/>
                    <a:cs typeface="Montserrat"/>
                    <a:sym typeface="Montserrat"/>
                  </a:rPr>
                  <a:t>Facebook Audiences</a:t>
                </a:r>
              </a:p>
            </p:txBody>
          </p:sp>
          <p:sp>
            <p:nvSpPr>
              <p:cNvPr id="937" name="Shape 937"/>
              <p:cNvSpPr txBox="1"/>
              <p:nvPr/>
            </p:nvSpPr>
            <p:spPr>
              <a:xfrm>
                <a:off x="9312828" y="5312950"/>
                <a:ext cx="2559884" cy="600208"/>
              </a:xfrm>
              <a:prstGeom prst="rect">
                <a:avLst/>
              </a:prstGeom>
              <a:noFill/>
              <a:ln>
                <a:noFill/>
              </a:ln>
            </p:spPr>
            <p:txBody>
              <a:bodyPr anchorCtr="0" anchor="t" bIns="45700" lIns="91425" rIns="91425" wrap="square" tIns="45700">
                <a:noAutofit/>
              </a:bodyPr>
              <a:lstStyle/>
              <a:p>
                <a:pPr indent="0" lvl="0" marL="0" marR="0" rtl="0" algn="l">
                  <a:lnSpc>
                    <a:spcPct val="130000"/>
                  </a:lnSpc>
                  <a:spcBef>
                    <a:spcPts val="0"/>
                  </a:spcBef>
                  <a:buNone/>
                </a:pPr>
                <a:r>
                  <a:t/>
                </a:r>
                <a:endParaRPr/>
              </a:p>
            </p:txBody>
          </p:sp>
        </p:grpSp>
        <p:sp>
          <p:nvSpPr>
            <p:cNvPr id="938" name="Shape 938"/>
            <p:cNvSpPr txBox="1"/>
            <p:nvPr/>
          </p:nvSpPr>
          <p:spPr>
            <a:xfrm>
              <a:off x="5410187" y="2165654"/>
              <a:ext cx="1691400" cy="3387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US" sz="1600">
                  <a:solidFill>
                    <a:schemeClr val="accent4"/>
                  </a:solidFill>
                  <a:latin typeface="Montserrat"/>
                  <a:ea typeface="Montserrat"/>
                  <a:cs typeface="Montserrat"/>
                  <a:sym typeface="Montserrat"/>
                </a:rPr>
                <a:t>A/B Testing</a:t>
              </a:r>
            </a:p>
          </p:txBody>
        </p:sp>
        <p:grpSp>
          <p:nvGrpSpPr>
            <p:cNvPr id="939" name="Shape 939"/>
            <p:cNvGrpSpPr/>
            <p:nvPr/>
          </p:nvGrpSpPr>
          <p:grpSpPr>
            <a:xfrm>
              <a:off x="1289701" y="3306534"/>
              <a:ext cx="2455213" cy="910146"/>
              <a:chOff x="1289701" y="3222955"/>
              <a:chExt cx="2455213" cy="910146"/>
            </a:xfrm>
          </p:grpSpPr>
          <p:sp>
            <p:nvSpPr>
              <p:cNvPr id="940" name="Shape 940"/>
              <p:cNvSpPr txBox="1"/>
              <p:nvPr/>
            </p:nvSpPr>
            <p:spPr>
              <a:xfrm>
                <a:off x="2362984" y="3222955"/>
                <a:ext cx="1352182" cy="338554"/>
              </a:xfrm>
              <a:prstGeom prst="rect">
                <a:avLst/>
              </a:prstGeom>
              <a:noFill/>
              <a:ln>
                <a:noFill/>
              </a:ln>
            </p:spPr>
            <p:txBody>
              <a:bodyPr anchorCtr="0" anchor="t" bIns="45700" lIns="91425" rIns="91425" wrap="square" tIns="45700">
                <a:noAutofit/>
              </a:bodyPr>
              <a:lstStyle/>
              <a:p>
                <a:pPr indent="0" lvl="0" marL="0" marR="0" rtl="0" algn="r">
                  <a:spcBef>
                    <a:spcPts val="0"/>
                  </a:spcBef>
                  <a:buSzPct val="25000"/>
                  <a:buNone/>
                </a:pPr>
                <a:r>
                  <a:rPr lang="en-US" sz="1600">
                    <a:solidFill>
                      <a:schemeClr val="accent2"/>
                    </a:solidFill>
                    <a:latin typeface="Montserrat"/>
                    <a:ea typeface="Montserrat"/>
                    <a:cs typeface="Montserrat"/>
                    <a:sym typeface="Montserrat"/>
                  </a:rPr>
                  <a:t>Reporting</a:t>
                </a:r>
              </a:p>
            </p:txBody>
          </p:sp>
          <p:sp>
            <p:nvSpPr>
              <p:cNvPr id="941" name="Shape 941"/>
              <p:cNvSpPr txBox="1"/>
              <p:nvPr/>
            </p:nvSpPr>
            <p:spPr>
              <a:xfrm>
                <a:off x="1289701" y="3532892"/>
                <a:ext cx="2455213" cy="600209"/>
              </a:xfrm>
              <a:prstGeom prst="rect">
                <a:avLst/>
              </a:prstGeom>
              <a:noFill/>
              <a:ln>
                <a:noFill/>
              </a:ln>
            </p:spPr>
            <p:txBody>
              <a:bodyPr anchorCtr="0" anchor="t" bIns="45700" lIns="91425" rIns="91425" wrap="square" tIns="45700">
                <a:noAutofit/>
              </a:bodyPr>
              <a:lstStyle/>
              <a:p>
                <a:pPr indent="0" lvl="0" marL="0" marR="0" rtl="0" algn="r">
                  <a:lnSpc>
                    <a:spcPct val="130000"/>
                  </a:lnSpc>
                  <a:spcBef>
                    <a:spcPts val="0"/>
                  </a:spcBef>
                  <a:buNone/>
                </a:pPr>
                <a:r>
                  <a:t/>
                </a:r>
                <a:endParaRPr/>
              </a:p>
            </p:txBody>
          </p:sp>
        </p:grpSp>
        <p:grpSp>
          <p:nvGrpSpPr>
            <p:cNvPr id="942" name="Shape 942"/>
            <p:cNvGrpSpPr/>
            <p:nvPr/>
          </p:nvGrpSpPr>
          <p:grpSpPr>
            <a:xfrm>
              <a:off x="494013" y="5110672"/>
              <a:ext cx="2455213" cy="923438"/>
              <a:chOff x="494013" y="5027092"/>
              <a:chExt cx="2455213" cy="923438"/>
            </a:xfrm>
          </p:grpSpPr>
          <p:sp>
            <p:nvSpPr>
              <p:cNvPr id="943" name="Shape 943"/>
              <p:cNvSpPr txBox="1"/>
              <p:nvPr/>
            </p:nvSpPr>
            <p:spPr>
              <a:xfrm>
                <a:off x="1194701" y="5027092"/>
                <a:ext cx="1744494" cy="338554"/>
              </a:xfrm>
              <a:prstGeom prst="rect">
                <a:avLst/>
              </a:prstGeom>
              <a:noFill/>
              <a:ln>
                <a:noFill/>
              </a:ln>
            </p:spPr>
            <p:txBody>
              <a:bodyPr anchorCtr="0" anchor="t" bIns="45700" lIns="91425" rIns="91425" wrap="square" tIns="45700">
                <a:noAutofit/>
              </a:bodyPr>
              <a:lstStyle/>
              <a:p>
                <a:pPr indent="0" lvl="0" marL="0" marR="0" rtl="0" algn="r">
                  <a:spcBef>
                    <a:spcPts val="0"/>
                  </a:spcBef>
                  <a:buSzPct val="25000"/>
                  <a:buNone/>
                </a:pPr>
                <a:r>
                  <a:rPr lang="en-US" sz="1600">
                    <a:solidFill>
                      <a:schemeClr val="accent1"/>
                    </a:solidFill>
                    <a:latin typeface="Montserrat"/>
                    <a:ea typeface="Montserrat"/>
                    <a:cs typeface="Montserrat"/>
                    <a:sym typeface="Montserrat"/>
                  </a:rPr>
                  <a:t>Magentiser</a:t>
                </a:r>
              </a:p>
            </p:txBody>
          </p:sp>
          <p:sp>
            <p:nvSpPr>
              <p:cNvPr id="944" name="Shape 944"/>
              <p:cNvSpPr txBox="1"/>
              <p:nvPr/>
            </p:nvSpPr>
            <p:spPr>
              <a:xfrm>
                <a:off x="494013" y="5350321"/>
                <a:ext cx="2455213" cy="600209"/>
              </a:xfrm>
              <a:prstGeom prst="rect">
                <a:avLst/>
              </a:prstGeom>
              <a:noFill/>
              <a:ln>
                <a:noFill/>
              </a:ln>
            </p:spPr>
            <p:txBody>
              <a:bodyPr anchorCtr="0" anchor="t" bIns="45700" lIns="91425" rIns="91425" wrap="square" tIns="45700">
                <a:noAutofit/>
              </a:bodyPr>
              <a:lstStyle/>
              <a:p>
                <a:pPr indent="0" lvl="0" marL="0" marR="0" rtl="0" algn="r">
                  <a:lnSpc>
                    <a:spcPct val="130000"/>
                  </a:lnSpc>
                  <a:spcBef>
                    <a:spcPts val="0"/>
                  </a:spcBef>
                  <a:buNone/>
                </a:pPr>
                <a:r>
                  <a:t/>
                </a:r>
                <a:endParaRPr/>
              </a:p>
            </p:txBody>
          </p:sp>
        </p:grpSp>
      </p:grpSp>
      <p:sp>
        <p:nvSpPr>
          <p:cNvPr id="945" name="Shape 945"/>
          <p:cNvSpPr txBox="1"/>
          <p:nvPr/>
        </p:nvSpPr>
        <p:spPr>
          <a:xfrm>
            <a:off x="3332204" y="1195089"/>
            <a:ext cx="5527592" cy="350865"/>
          </a:xfrm>
          <a:prstGeom prst="rect">
            <a:avLst/>
          </a:prstGeom>
          <a:noFill/>
          <a:ln>
            <a:noFill/>
          </a:ln>
        </p:spPr>
        <p:txBody>
          <a:bodyPr anchorCtr="0" anchor="t" bIns="45700" lIns="91425" rIns="91425" wrap="square" tIns="45700">
            <a:noAutofit/>
          </a:bodyPr>
          <a:lstStyle/>
          <a:p>
            <a:pPr indent="0" lvl="0" marL="0" marR="0" rtl="0" algn="ctr">
              <a:lnSpc>
                <a:spcPct val="140000"/>
              </a:lnSpc>
              <a:spcBef>
                <a:spcPts val="0"/>
              </a:spcBef>
              <a:buSzPct val="25000"/>
              <a:buNone/>
            </a:pPr>
            <a:r>
              <a:rPr lang="en-US" sz="1200">
                <a:solidFill>
                  <a:schemeClr val="dk1"/>
                </a:solidFill>
                <a:latin typeface="Poppins Light"/>
                <a:ea typeface="Poppins Light"/>
                <a:cs typeface="Poppins Light"/>
                <a:sym typeface="Poppins Light"/>
              </a:rPr>
              <a:t>Data-driven decisions</a:t>
            </a:r>
          </a:p>
        </p:txBody>
      </p:sp>
      <p:cxnSp>
        <p:nvCxnSpPr>
          <p:cNvPr id="946" name="Shape 946"/>
          <p:cNvCxnSpPr/>
          <p:nvPr/>
        </p:nvCxnSpPr>
        <p:spPr>
          <a:xfrm>
            <a:off x="5796584" y="1675116"/>
            <a:ext cx="598830" cy="0"/>
          </a:xfrm>
          <a:prstGeom prst="straightConnector1">
            <a:avLst/>
          </a:prstGeom>
          <a:noFill/>
          <a:ln cap="flat" cmpd="sng" w="38100">
            <a:solidFill>
              <a:schemeClr val="accent1"/>
            </a:solidFill>
            <a:prstDash val="solid"/>
            <a:miter lim="800000"/>
            <a:headEnd len="med" w="med" type="none"/>
            <a:tailEnd len="med" w="med" type="none"/>
          </a:ln>
        </p:spPr>
      </p:cxnSp>
      <p:pic>
        <p:nvPicPr>
          <p:cNvPr descr="uxcheckout2.png" id="947" name="Shape 947"/>
          <p:cNvPicPr preferRelativeResize="0"/>
          <p:nvPr/>
        </p:nvPicPr>
        <p:blipFill>
          <a:blip r:embed="rId3">
            <a:alphaModFix/>
          </a:blip>
          <a:stretch>
            <a:fillRect/>
          </a:stretch>
        </p:blipFill>
        <p:spPr>
          <a:xfrm>
            <a:off x="4772025" y="255788"/>
            <a:ext cx="2647950" cy="99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par>
                                <p:cTn fill="hold" nodeType="with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500"/>
                                        <p:tgtEl>
                                          <p:spTgt spid="9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750"/>
                                        <p:tgtEl>
                                          <p:spTgt spid="9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sp>
        <p:nvSpPr>
          <p:cNvPr id="952" name="Shape 952"/>
          <p:cNvSpPr/>
          <p:nvPr/>
        </p:nvSpPr>
        <p:spPr>
          <a:xfrm rot="2700000">
            <a:off x="5259490" y="3129951"/>
            <a:ext cx="1673021" cy="1677305"/>
          </a:xfrm>
          <a:prstGeom prst="frame">
            <a:avLst>
              <a:gd fmla="val 5778" name="adj1"/>
            </a:avLst>
          </a:prstGeom>
          <a:solidFill>
            <a:schemeClr val="accen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dk1"/>
              </a:solidFill>
              <a:latin typeface="Poppins Light"/>
              <a:ea typeface="Poppins Light"/>
              <a:cs typeface="Poppins Light"/>
              <a:sym typeface="Poppins Light"/>
            </a:endParaRPr>
          </a:p>
        </p:txBody>
      </p:sp>
      <p:sp>
        <p:nvSpPr>
          <p:cNvPr id="953" name="Shape 953"/>
          <p:cNvSpPr/>
          <p:nvPr/>
        </p:nvSpPr>
        <p:spPr>
          <a:xfrm rot="2700000">
            <a:off x="2108289" y="2696819"/>
            <a:ext cx="1566100" cy="1566100"/>
          </a:xfrm>
          <a:prstGeom prst="frame">
            <a:avLst>
              <a:gd fmla="val 6573" name="adj1"/>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dk1"/>
              </a:solidFill>
              <a:latin typeface="Poppins Light"/>
              <a:ea typeface="Poppins Light"/>
              <a:cs typeface="Poppins Light"/>
              <a:sym typeface="Poppins Light"/>
            </a:endParaRPr>
          </a:p>
        </p:txBody>
      </p:sp>
      <p:sp>
        <p:nvSpPr>
          <p:cNvPr id="954" name="Shape 954"/>
          <p:cNvSpPr/>
          <p:nvPr/>
        </p:nvSpPr>
        <p:spPr>
          <a:xfrm>
            <a:off x="2068676" y="2300809"/>
            <a:ext cx="2353750" cy="2353750"/>
          </a:xfrm>
          <a:prstGeom prst="diamond">
            <a:avLst/>
          </a:prstGeom>
          <a:noFill/>
          <a:ln cap="flat" cmpd="sng" w="12700">
            <a:solidFill>
              <a:schemeClr val="accent4"/>
            </a:solidFill>
            <a:prstDash val="solid"/>
            <a:miter lim="800000"/>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955" name="Shape 955"/>
          <p:cNvSpPr/>
          <p:nvPr/>
        </p:nvSpPr>
        <p:spPr>
          <a:xfrm>
            <a:off x="2661901" y="2161662"/>
            <a:ext cx="2625787" cy="2625787"/>
          </a:xfrm>
          <a:prstGeom prst="diamond">
            <a:avLst/>
          </a:prstGeom>
          <a:noFill/>
          <a:ln cap="flat" cmpd="sng" w="12700">
            <a:solidFill>
              <a:srgbClr val="F2F2F2"/>
            </a:solidFill>
            <a:prstDash val="solid"/>
            <a:miter lim="800000"/>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956" name="Shape 956"/>
          <p:cNvSpPr/>
          <p:nvPr/>
        </p:nvSpPr>
        <p:spPr>
          <a:xfrm rot="-8100000">
            <a:off x="8517611" y="2686192"/>
            <a:ext cx="1566100" cy="1566100"/>
          </a:xfrm>
          <a:prstGeom prst="frame">
            <a:avLst>
              <a:gd fmla="val 6573" name="adj1"/>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dk1"/>
              </a:solidFill>
              <a:latin typeface="Poppins Light"/>
              <a:ea typeface="Poppins Light"/>
              <a:cs typeface="Poppins Light"/>
              <a:sym typeface="Poppins Light"/>
            </a:endParaRPr>
          </a:p>
        </p:txBody>
      </p:sp>
      <p:sp>
        <p:nvSpPr>
          <p:cNvPr id="957" name="Shape 957"/>
          <p:cNvSpPr/>
          <p:nvPr/>
        </p:nvSpPr>
        <p:spPr>
          <a:xfrm rot="10800000">
            <a:off x="7769574" y="2294552"/>
            <a:ext cx="2353750" cy="2353750"/>
          </a:xfrm>
          <a:prstGeom prst="diamond">
            <a:avLst/>
          </a:prstGeom>
          <a:noFill/>
          <a:ln cap="flat" cmpd="sng" w="12700">
            <a:solidFill>
              <a:schemeClr val="accent4"/>
            </a:solidFill>
            <a:prstDash val="solid"/>
            <a:miter lim="800000"/>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958" name="Shape 958"/>
          <p:cNvSpPr/>
          <p:nvPr/>
        </p:nvSpPr>
        <p:spPr>
          <a:xfrm rot="10800000">
            <a:off x="6904312" y="2161662"/>
            <a:ext cx="2625787" cy="2625787"/>
          </a:xfrm>
          <a:prstGeom prst="diamond">
            <a:avLst/>
          </a:prstGeom>
          <a:noFill/>
          <a:ln cap="flat" cmpd="sng" w="12700">
            <a:solidFill>
              <a:srgbClr val="F2F2F2"/>
            </a:solidFill>
            <a:prstDash val="solid"/>
            <a:miter lim="800000"/>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959" name="Shape 959"/>
          <p:cNvSpPr txBox="1"/>
          <p:nvPr/>
        </p:nvSpPr>
        <p:spPr>
          <a:xfrm>
            <a:off x="5371182" y="5608491"/>
            <a:ext cx="1449632" cy="307777"/>
          </a:xfrm>
          <a:prstGeom prst="rect">
            <a:avLst/>
          </a:prstGeom>
          <a:noFill/>
          <a:ln>
            <a:noFill/>
          </a:ln>
        </p:spPr>
        <p:txBody>
          <a:bodyPr anchorCtr="0" anchor="t" bIns="45700" lIns="91425" rIns="91425" wrap="square" tIns="45700">
            <a:noAutofit/>
          </a:bodyPr>
          <a:lstStyle/>
          <a:p>
            <a:pPr indent="0" lvl="0" marL="0" marR="0" rtl="0" algn="ctr">
              <a:spcBef>
                <a:spcPts val="0"/>
              </a:spcBef>
              <a:buNone/>
            </a:pPr>
            <a:r>
              <a:t/>
            </a:r>
            <a:endParaRPr/>
          </a:p>
        </p:txBody>
      </p:sp>
      <p:sp>
        <p:nvSpPr>
          <p:cNvPr id="960" name="Shape 960"/>
          <p:cNvSpPr txBox="1"/>
          <p:nvPr/>
        </p:nvSpPr>
        <p:spPr>
          <a:xfrm>
            <a:off x="8021488" y="5200862"/>
            <a:ext cx="1449632" cy="307777"/>
          </a:xfrm>
          <a:prstGeom prst="rect">
            <a:avLst/>
          </a:prstGeom>
          <a:noFill/>
          <a:ln>
            <a:noFill/>
          </a:ln>
        </p:spPr>
        <p:txBody>
          <a:bodyPr anchorCtr="0" anchor="t" bIns="45700" lIns="91425" rIns="91425" wrap="square" tIns="45700">
            <a:noAutofit/>
          </a:bodyPr>
          <a:lstStyle/>
          <a:p>
            <a:pPr indent="0" lvl="0" marL="0" marR="0" rtl="0" algn="ctr">
              <a:spcBef>
                <a:spcPts val="0"/>
              </a:spcBef>
              <a:buNone/>
            </a:pPr>
            <a:r>
              <a:t/>
            </a:r>
            <a:endParaRPr/>
          </a:p>
        </p:txBody>
      </p:sp>
      <p:grpSp>
        <p:nvGrpSpPr>
          <p:cNvPr id="961" name="Shape 961"/>
          <p:cNvGrpSpPr/>
          <p:nvPr/>
        </p:nvGrpSpPr>
        <p:grpSpPr>
          <a:xfrm>
            <a:off x="3332204" y="681074"/>
            <a:ext cx="5527592" cy="1015558"/>
            <a:chOff x="3332204" y="659558"/>
            <a:chExt cx="5527592" cy="1015558"/>
          </a:xfrm>
        </p:grpSpPr>
        <p:sp>
          <p:nvSpPr>
            <p:cNvPr id="962" name="Shape 962"/>
            <p:cNvSpPr txBox="1"/>
            <p:nvPr/>
          </p:nvSpPr>
          <p:spPr>
            <a:xfrm>
              <a:off x="3823804" y="659558"/>
              <a:ext cx="4544392" cy="535531"/>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buSzPct val="25000"/>
                <a:buNone/>
              </a:pPr>
              <a:r>
                <a:rPr lang="en-US" sz="3200">
                  <a:solidFill>
                    <a:schemeClr val="dk2"/>
                  </a:solidFill>
                  <a:latin typeface="Montserrat"/>
                  <a:ea typeface="Montserrat"/>
                  <a:cs typeface="Montserrat"/>
                  <a:sym typeface="Montserrat"/>
                </a:rPr>
                <a:t>MAGENTO 2</a:t>
              </a:r>
            </a:p>
          </p:txBody>
        </p:sp>
        <p:sp>
          <p:nvSpPr>
            <p:cNvPr id="963" name="Shape 963"/>
            <p:cNvSpPr txBox="1"/>
            <p:nvPr/>
          </p:nvSpPr>
          <p:spPr>
            <a:xfrm>
              <a:off x="3332204" y="1195089"/>
              <a:ext cx="5527592" cy="350865"/>
            </a:xfrm>
            <a:prstGeom prst="rect">
              <a:avLst/>
            </a:prstGeom>
            <a:noFill/>
            <a:ln>
              <a:noFill/>
            </a:ln>
          </p:spPr>
          <p:txBody>
            <a:bodyPr anchorCtr="0" anchor="t" bIns="45700" lIns="91425" rIns="91425" wrap="square" tIns="45700">
              <a:noAutofit/>
            </a:bodyPr>
            <a:lstStyle/>
            <a:p>
              <a:pPr indent="0" lvl="0" marL="0" marR="0" rtl="0" algn="ctr">
                <a:lnSpc>
                  <a:spcPct val="140000"/>
                </a:lnSpc>
                <a:spcBef>
                  <a:spcPts val="0"/>
                </a:spcBef>
                <a:buSzPct val="25000"/>
                <a:buNone/>
              </a:pPr>
              <a:r>
                <a:rPr lang="en-US" sz="1200">
                  <a:solidFill>
                    <a:schemeClr val="dk1"/>
                  </a:solidFill>
                  <a:latin typeface="Poppins Light"/>
                  <a:ea typeface="Poppins Light"/>
                  <a:cs typeface="Poppins Light"/>
                  <a:sym typeface="Poppins Light"/>
                </a:rPr>
                <a:t>what to expect from us on M2</a:t>
              </a:r>
            </a:p>
          </p:txBody>
        </p:sp>
        <p:cxnSp>
          <p:nvCxnSpPr>
            <p:cNvPr id="964" name="Shape 964"/>
            <p:cNvCxnSpPr/>
            <p:nvPr/>
          </p:nvCxnSpPr>
          <p:spPr>
            <a:xfrm>
              <a:off x="5796584" y="1675116"/>
              <a:ext cx="598830" cy="0"/>
            </a:xfrm>
            <a:prstGeom prst="straightConnector1">
              <a:avLst/>
            </a:prstGeom>
            <a:noFill/>
            <a:ln cap="flat" cmpd="sng" w="38100">
              <a:solidFill>
                <a:schemeClr val="accent1"/>
              </a:solidFill>
              <a:prstDash val="solid"/>
              <a:miter lim="800000"/>
              <a:headEnd len="med" w="med" type="none"/>
              <a:tailEnd len="med" w="med" type="none"/>
            </a:ln>
          </p:spPr>
        </p:cxnSp>
      </p:grpSp>
      <p:grpSp>
        <p:nvGrpSpPr>
          <p:cNvPr id="965" name="Shape 965"/>
          <p:cNvGrpSpPr/>
          <p:nvPr/>
        </p:nvGrpSpPr>
        <p:grpSpPr>
          <a:xfrm>
            <a:off x="2608112" y="4873818"/>
            <a:ext cx="7245650" cy="1219182"/>
            <a:chOff x="2608112" y="4873818"/>
            <a:chExt cx="7245650" cy="1219182"/>
          </a:xfrm>
        </p:grpSpPr>
        <p:grpSp>
          <p:nvGrpSpPr>
            <p:cNvPr id="966" name="Shape 966"/>
            <p:cNvGrpSpPr/>
            <p:nvPr/>
          </p:nvGrpSpPr>
          <p:grpSpPr>
            <a:xfrm>
              <a:off x="2608112" y="4873818"/>
              <a:ext cx="1675170" cy="648551"/>
              <a:chOff x="2661901" y="4873818"/>
              <a:chExt cx="1675170" cy="648551"/>
            </a:xfrm>
          </p:grpSpPr>
          <p:sp>
            <p:nvSpPr>
              <p:cNvPr id="967" name="Shape 967"/>
              <p:cNvSpPr txBox="1"/>
              <p:nvPr/>
            </p:nvSpPr>
            <p:spPr>
              <a:xfrm>
                <a:off x="2661901" y="4873818"/>
                <a:ext cx="1675170" cy="35613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US" sz="1600">
                    <a:solidFill>
                      <a:schemeClr val="dk2"/>
                    </a:solidFill>
                    <a:latin typeface="Montserrat"/>
                    <a:ea typeface="Montserrat"/>
                    <a:cs typeface="Montserrat"/>
                    <a:sym typeface="Montserrat"/>
                  </a:rPr>
                  <a:t>Automations</a:t>
                </a:r>
              </a:p>
            </p:txBody>
          </p:sp>
          <p:sp>
            <p:nvSpPr>
              <p:cNvPr id="968" name="Shape 968"/>
              <p:cNvSpPr txBox="1"/>
              <p:nvPr/>
            </p:nvSpPr>
            <p:spPr>
              <a:xfrm>
                <a:off x="2774670" y="5198614"/>
                <a:ext cx="1449632" cy="323755"/>
              </a:xfrm>
              <a:prstGeom prst="rect">
                <a:avLst/>
              </a:prstGeom>
              <a:noFill/>
              <a:ln>
                <a:noFill/>
              </a:ln>
            </p:spPr>
            <p:txBody>
              <a:bodyPr anchorCtr="0" anchor="t" bIns="45700" lIns="91425" rIns="91425" wrap="square" tIns="45700">
                <a:noAutofit/>
              </a:bodyPr>
              <a:lstStyle/>
              <a:p>
                <a:pPr indent="0" lvl="0" marL="0" marR="0" rtl="0" algn="ctr">
                  <a:spcBef>
                    <a:spcPts val="0"/>
                  </a:spcBef>
                  <a:buNone/>
                </a:pPr>
                <a:r>
                  <a:t/>
                </a:r>
                <a:endParaRPr/>
              </a:p>
            </p:txBody>
          </p:sp>
        </p:grpSp>
        <p:sp>
          <p:nvSpPr>
            <p:cNvPr id="969" name="Shape 969"/>
            <p:cNvSpPr txBox="1"/>
            <p:nvPr/>
          </p:nvSpPr>
          <p:spPr>
            <a:xfrm>
              <a:off x="7638862" y="4894975"/>
              <a:ext cx="2214900" cy="3387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US" sz="1600">
                  <a:solidFill>
                    <a:schemeClr val="dk2"/>
                  </a:solidFill>
                  <a:latin typeface="Montserrat"/>
                  <a:ea typeface="Montserrat"/>
                  <a:cs typeface="Montserrat"/>
                  <a:sym typeface="Montserrat"/>
                </a:rPr>
                <a:t>Personalisation</a:t>
              </a:r>
            </a:p>
          </p:txBody>
        </p:sp>
        <p:grpSp>
          <p:nvGrpSpPr>
            <p:cNvPr id="970" name="Shape 970"/>
            <p:cNvGrpSpPr/>
            <p:nvPr/>
          </p:nvGrpSpPr>
          <p:grpSpPr>
            <a:xfrm>
              <a:off x="5065625" y="5283695"/>
              <a:ext cx="2214900" cy="809305"/>
              <a:chOff x="5065625" y="5283695"/>
              <a:chExt cx="2214900" cy="809305"/>
            </a:xfrm>
          </p:grpSpPr>
          <p:sp>
            <p:nvSpPr>
              <p:cNvPr id="971" name="Shape 971"/>
              <p:cNvSpPr txBox="1"/>
              <p:nvPr/>
            </p:nvSpPr>
            <p:spPr>
              <a:xfrm>
                <a:off x="5258413" y="5283695"/>
                <a:ext cx="1675170" cy="338554"/>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US" sz="1600">
                    <a:solidFill>
                      <a:schemeClr val="dk2"/>
                    </a:solidFill>
                    <a:latin typeface="Montserrat"/>
                    <a:ea typeface="Montserrat"/>
                    <a:cs typeface="Montserrat"/>
                    <a:sym typeface="Montserrat"/>
                  </a:rPr>
                  <a:t>PWA</a:t>
                </a:r>
              </a:p>
            </p:txBody>
          </p:sp>
          <p:sp>
            <p:nvSpPr>
              <p:cNvPr id="972" name="Shape 972"/>
              <p:cNvSpPr txBox="1"/>
              <p:nvPr/>
            </p:nvSpPr>
            <p:spPr>
              <a:xfrm>
                <a:off x="5065625" y="5608500"/>
                <a:ext cx="2214900" cy="484500"/>
              </a:xfrm>
              <a:prstGeom prst="rect">
                <a:avLst/>
              </a:prstGeom>
              <a:noFill/>
              <a:ln>
                <a:noFill/>
              </a:ln>
            </p:spPr>
            <p:txBody>
              <a:bodyPr anchorCtr="0" anchor="t" bIns="91425" lIns="91425" rIns="91425" wrap="square" tIns="91425">
                <a:noAutofit/>
              </a:bodyPr>
              <a:lstStyle/>
              <a:p>
                <a:pPr lvl="0">
                  <a:spcBef>
                    <a:spcPts val="0"/>
                  </a:spcBef>
                  <a:buNone/>
                </a:pPr>
                <a:r>
                  <a:rPr i="1" lang="en-US">
                    <a:solidFill>
                      <a:srgbClr val="999999"/>
                    </a:solidFill>
                  </a:rPr>
                  <a:t>(</a:t>
                </a:r>
                <a:r>
                  <a:rPr i="1" lang="en-US">
                    <a:solidFill>
                      <a:srgbClr val="999999"/>
                    </a:solidFill>
                  </a:rPr>
                  <a:t>progressive web apps)</a:t>
                </a:r>
              </a:p>
            </p:txBody>
          </p:sp>
        </p:grpSp>
      </p:grpSp>
      <p:pic>
        <p:nvPicPr>
          <p:cNvPr descr="robot.png" id="973" name="Shape 973"/>
          <p:cNvPicPr preferRelativeResize="0"/>
          <p:nvPr/>
        </p:nvPicPr>
        <p:blipFill>
          <a:blip r:embed="rId3">
            <a:alphaModFix/>
          </a:blip>
          <a:stretch>
            <a:fillRect/>
          </a:stretch>
        </p:blipFill>
        <p:spPr>
          <a:xfrm>
            <a:off x="2881375" y="2858100"/>
            <a:ext cx="1336900" cy="1243546"/>
          </a:xfrm>
          <a:prstGeom prst="rect">
            <a:avLst/>
          </a:prstGeom>
          <a:noFill/>
          <a:ln>
            <a:noFill/>
          </a:ln>
        </p:spPr>
      </p:pic>
      <p:pic>
        <p:nvPicPr>
          <p:cNvPr descr="shoe.png" id="974" name="Shape 974"/>
          <p:cNvPicPr preferRelativeResize="0"/>
          <p:nvPr/>
        </p:nvPicPr>
        <p:blipFill>
          <a:blip r:embed="rId4">
            <a:alphaModFix/>
          </a:blip>
          <a:stretch>
            <a:fillRect/>
          </a:stretch>
        </p:blipFill>
        <p:spPr>
          <a:xfrm>
            <a:off x="8077850" y="2834100"/>
            <a:ext cx="1336900" cy="1229275"/>
          </a:xfrm>
          <a:prstGeom prst="rect">
            <a:avLst/>
          </a:prstGeom>
          <a:noFill/>
          <a:ln>
            <a:noFill/>
          </a:ln>
        </p:spPr>
      </p:pic>
      <p:pic>
        <p:nvPicPr>
          <p:cNvPr descr="hologram.png" id="975" name="Shape 975"/>
          <p:cNvPicPr preferRelativeResize="0"/>
          <p:nvPr/>
        </p:nvPicPr>
        <p:blipFill>
          <a:blip r:embed="rId5">
            <a:alphaModFix/>
          </a:blip>
          <a:stretch>
            <a:fillRect/>
          </a:stretch>
        </p:blipFill>
        <p:spPr>
          <a:xfrm>
            <a:off x="5123537" y="2456538"/>
            <a:ext cx="1944916" cy="194491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gtEl>
                                        <p:attrNameLst>
                                          <p:attrName>style.visibility</p:attrName>
                                        </p:attrNameLst>
                                      </p:cBhvr>
                                      <p:to>
                                        <p:strVal val="visible"/>
                                      </p:to>
                                    </p:set>
                                    <p:animEffect filter="fade" transition="in">
                                      <p:cBhvr>
                                        <p:cTn dur="500"/>
                                        <p:tgtEl>
                                          <p:spTgt spid="9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000"/>
                                        <p:tgtEl>
                                          <p:spTgt spid="952"/>
                                        </p:tgtEl>
                                      </p:cBhvr>
                                    </p:animEffect>
                                  </p:childTnLst>
                                </p:cTn>
                              </p:par>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000"/>
                                        <p:tgtEl>
                                          <p:spTgt spid="953"/>
                                        </p:tgtEl>
                                      </p:cBhvr>
                                    </p:animEffect>
                                  </p:childTnLst>
                                </p:cTn>
                              </p:par>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1000"/>
                                        <p:tgtEl>
                                          <p:spTgt spid="954"/>
                                        </p:tgtEl>
                                      </p:cBhvr>
                                    </p:animEffect>
                                  </p:childTnLst>
                                </p:cTn>
                              </p:par>
                              <p:par>
                                <p:cTn fill="hold" nodeType="with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1000"/>
                                        <p:tgtEl>
                                          <p:spTgt spid="955"/>
                                        </p:tgtEl>
                                      </p:cBhvr>
                                    </p:animEffect>
                                  </p:childTnLst>
                                </p:cTn>
                              </p:par>
                              <p:par>
                                <p:cTn fill="hold" nodeType="with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1000"/>
                                        <p:tgtEl>
                                          <p:spTgt spid="956"/>
                                        </p:tgtEl>
                                      </p:cBhvr>
                                    </p:animEffect>
                                  </p:childTnLst>
                                </p:cTn>
                              </p:par>
                              <p:par>
                                <p:cTn fill="hold" nodeType="with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1000"/>
                                        <p:tgtEl>
                                          <p:spTgt spid="957"/>
                                        </p:tgtEl>
                                      </p:cBhvr>
                                    </p:animEffect>
                                  </p:childTnLst>
                                </p:cTn>
                              </p:par>
                              <p:par>
                                <p:cTn fill="hold" nodeType="with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1000"/>
                                        <p:tgtEl>
                                          <p:spTgt spid="958"/>
                                        </p:tgtEl>
                                      </p:cBhvr>
                                    </p:animEffect>
                                  </p:childTnLst>
                                </p:cTn>
                              </p:par>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1000"/>
                                        <p:tgtEl>
                                          <p:spTgt spid="959"/>
                                        </p:tgtEl>
                                      </p:cBhvr>
                                    </p:animEffect>
                                  </p:childTnLst>
                                </p:cTn>
                              </p:par>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1000"/>
                                        <p:tgtEl>
                                          <p:spTgt spid="9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9" name="Shape 979"/>
        <p:cNvGrpSpPr/>
        <p:nvPr/>
      </p:nvGrpSpPr>
      <p:grpSpPr>
        <a:xfrm>
          <a:off x="0" y="0"/>
          <a:ext cx="0" cy="0"/>
          <a:chOff x="0" y="0"/>
          <a:chExt cx="0" cy="0"/>
        </a:xfrm>
      </p:grpSpPr>
      <p:pic>
        <p:nvPicPr>
          <p:cNvPr descr="_MG_5441.JPG" id="980" name="Shape 980"/>
          <p:cNvPicPr preferRelativeResize="0"/>
          <p:nvPr/>
        </p:nvPicPr>
        <p:blipFill>
          <a:blip r:embed="rId3">
            <a:alphaModFix/>
          </a:blip>
          <a:stretch>
            <a:fillRect/>
          </a:stretch>
        </p:blipFill>
        <p:spPr>
          <a:xfrm>
            <a:off x="0" y="-1161100"/>
            <a:ext cx="12744727" cy="8496478"/>
          </a:xfrm>
          <a:prstGeom prst="rect">
            <a:avLst/>
          </a:prstGeom>
          <a:noFill/>
          <a:ln>
            <a:noFill/>
          </a:ln>
        </p:spPr>
      </p:pic>
      <p:pic>
        <p:nvPicPr>
          <p:cNvPr descr="mageguide_select_partner.png" id="981" name="Shape 981"/>
          <p:cNvPicPr preferRelativeResize="0"/>
          <p:nvPr/>
        </p:nvPicPr>
        <p:blipFill>
          <a:blip r:embed="rId4">
            <a:alphaModFix/>
          </a:blip>
          <a:stretch>
            <a:fillRect/>
          </a:stretch>
        </p:blipFill>
        <p:spPr>
          <a:xfrm>
            <a:off x="10304550" y="4738372"/>
            <a:ext cx="1538300" cy="1603995"/>
          </a:xfrm>
          <a:prstGeom prst="rect">
            <a:avLst/>
          </a:prstGeom>
          <a:noFill/>
          <a:ln>
            <a:noFill/>
          </a:ln>
        </p:spPr>
      </p:pic>
      <p:sp>
        <p:nvSpPr>
          <p:cNvPr id="982" name="Shape 982"/>
          <p:cNvSpPr txBox="1"/>
          <p:nvPr/>
        </p:nvSpPr>
        <p:spPr>
          <a:xfrm>
            <a:off x="556925" y="5979775"/>
            <a:ext cx="10501800" cy="1069200"/>
          </a:xfrm>
          <a:prstGeom prst="rect">
            <a:avLst/>
          </a:prstGeom>
          <a:noFill/>
          <a:ln>
            <a:noFill/>
          </a:ln>
        </p:spPr>
        <p:txBody>
          <a:bodyPr anchorCtr="0" anchor="t" bIns="91425" lIns="91425" rIns="91425" wrap="square" tIns="91425">
            <a:noAutofit/>
          </a:bodyPr>
          <a:lstStyle/>
          <a:p>
            <a:pPr lvl="0">
              <a:spcBef>
                <a:spcPts val="0"/>
              </a:spcBef>
              <a:buNone/>
            </a:pPr>
            <a:r>
              <a:rPr lang="en-US" sz="2400">
                <a:solidFill>
                  <a:srgbClr val="FFFFFF"/>
                </a:solidFill>
                <a:latin typeface="Montserrat"/>
                <a:ea typeface="Montserrat"/>
                <a:cs typeface="Montserrat"/>
                <a:sym typeface="Montserrat"/>
              </a:rPr>
              <a:t>www.mageguide.com |  (30) 2111 822 777  |  info@mage.guide</a:t>
            </a:r>
          </a:p>
        </p:txBody>
      </p:sp>
      <p:sp>
        <p:nvSpPr>
          <p:cNvPr id="983" name="Shape 983"/>
          <p:cNvSpPr txBox="1"/>
          <p:nvPr/>
        </p:nvSpPr>
        <p:spPr>
          <a:xfrm>
            <a:off x="4216625" y="1495725"/>
            <a:ext cx="9165300" cy="1069200"/>
          </a:xfrm>
          <a:prstGeom prst="rect">
            <a:avLst/>
          </a:prstGeom>
          <a:noFill/>
          <a:ln>
            <a:noFill/>
          </a:ln>
        </p:spPr>
        <p:txBody>
          <a:bodyPr anchorCtr="0" anchor="t" bIns="91425" lIns="91425" rIns="91425" wrap="square" tIns="91425">
            <a:noAutofit/>
          </a:bodyPr>
          <a:lstStyle/>
          <a:p>
            <a:pPr lvl="0">
              <a:spcBef>
                <a:spcPts val="0"/>
              </a:spcBef>
              <a:buNone/>
            </a:pPr>
            <a:r>
              <a:rPr lang="en-US" sz="4800">
                <a:solidFill>
                  <a:srgbClr val="FFFFFF"/>
                </a:solidFill>
                <a:latin typeface="Poppins"/>
                <a:ea typeface="Poppins"/>
                <a:cs typeface="Poppins"/>
                <a:sym typeface="Poppins"/>
              </a:rPr>
              <a:t>Thank you!</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sp>
        <p:nvSpPr>
          <p:cNvPr id="672" name="Shape 672"/>
          <p:cNvSpPr/>
          <p:nvPr/>
        </p:nvSpPr>
        <p:spPr>
          <a:xfrm rot="2700000">
            <a:off x="4423550" y="-363559"/>
            <a:ext cx="3344898" cy="3344898"/>
          </a:xfrm>
          <a:prstGeom prst="frame">
            <a:avLst>
              <a:gd fmla="val 7520" name="adj1"/>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b="0" i="0" sz="1800" u="none" cap="none" strike="noStrike">
              <a:solidFill>
                <a:schemeClr val="dk1"/>
              </a:solidFill>
              <a:latin typeface="Poppins Light"/>
              <a:ea typeface="Poppins Light"/>
              <a:cs typeface="Poppins Light"/>
              <a:sym typeface="Poppins Light"/>
            </a:endParaRPr>
          </a:p>
        </p:txBody>
      </p:sp>
      <p:pic>
        <p:nvPicPr>
          <p:cNvPr descr="nerdie.png" id="673" name="Shape 673"/>
          <p:cNvPicPr preferRelativeResize="0"/>
          <p:nvPr/>
        </p:nvPicPr>
        <p:blipFill>
          <a:blip r:embed="rId3">
            <a:alphaModFix/>
          </a:blip>
          <a:stretch>
            <a:fillRect/>
          </a:stretch>
        </p:blipFill>
        <p:spPr>
          <a:xfrm>
            <a:off x="5011750" y="1166975"/>
            <a:ext cx="2185950" cy="3192175"/>
          </a:xfrm>
          <a:prstGeom prst="rect">
            <a:avLst/>
          </a:prstGeom>
          <a:noFill/>
          <a:ln>
            <a:noFill/>
          </a:ln>
        </p:spPr>
      </p:pic>
      <p:grpSp>
        <p:nvGrpSpPr>
          <p:cNvPr id="674" name="Shape 674"/>
          <p:cNvGrpSpPr/>
          <p:nvPr/>
        </p:nvGrpSpPr>
        <p:grpSpPr>
          <a:xfrm>
            <a:off x="4491187" y="2087173"/>
            <a:ext cx="188137" cy="277957"/>
            <a:chOff x="4474279" y="2048575"/>
            <a:chExt cx="218366" cy="322618"/>
          </a:xfrm>
        </p:grpSpPr>
        <p:cxnSp>
          <p:nvCxnSpPr>
            <p:cNvPr id="675" name="Shape 675"/>
            <p:cNvCxnSpPr/>
            <p:nvPr/>
          </p:nvCxnSpPr>
          <p:spPr>
            <a:xfrm flipH="1">
              <a:off x="4474279" y="2048575"/>
              <a:ext cx="218366" cy="218364"/>
            </a:xfrm>
            <a:prstGeom prst="straightConnector1">
              <a:avLst/>
            </a:prstGeom>
            <a:noFill/>
            <a:ln cap="flat" cmpd="sng" w="9525">
              <a:solidFill>
                <a:srgbClr val="F2F2F2"/>
              </a:solidFill>
              <a:prstDash val="solid"/>
              <a:miter lim="800000"/>
              <a:headEnd len="med" w="med" type="none"/>
              <a:tailEnd len="med" w="med" type="none"/>
            </a:ln>
          </p:spPr>
        </p:cxnSp>
        <p:cxnSp>
          <p:nvCxnSpPr>
            <p:cNvPr id="676" name="Shape 676"/>
            <p:cNvCxnSpPr/>
            <p:nvPr/>
          </p:nvCxnSpPr>
          <p:spPr>
            <a:xfrm flipH="1" rot="5400000">
              <a:off x="4474280" y="2152828"/>
              <a:ext cx="218365" cy="218364"/>
            </a:xfrm>
            <a:prstGeom prst="straightConnector1">
              <a:avLst/>
            </a:prstGeom>
            <a:noFill/>
            <a:ln cap="flat" cmpd="sng" w="9525">
              <a:solidFill>
                <a:srgbClr val="F2F2F2"/>
              </a:solidFill>
              <a:prstDash val="solid"/>
              <a:miter lim="800000"/>
              <a:headEnd len="med" w="med" type="none"/>
              <a:tailEnd len="med" w="med" type="none"/>
            </a:ln>
          </p:spPr>
        </p:cxnSp>
      </p:grpSp>
      <p:grpSp>
        <p:nvGrpSpPr>
          <p:cNvPr id="677" name="Shape 677"/>
          <p:cNvGrpSpPr/>
          <p:nvPr/>
        </p:nvGrpSpPr>
        <p:grpSpPr>
          <a:xfrm rot="10800000">
            <a:off x="7530136" y="2087173"/>
            <a:ext cx="188137" cy="277957"/>
            <a:chOff x="4474279" y="2048575"/>
            <a:chExt cx="218366" cy="322618"/>
          </a:xfrm>
        </p:grpSpPr>
        <p:cxnSp>
          <p:nvCxnSpPr>
            <p:cNvPr id="678" name="Shape 678"/>
            <p:cNvCxnSpPr/>
            <p:nvPr/>
          </p:nvCxnSpPr>
          <p:spPr>
            <a:xfrm flipH="1">
              <a:off x="4474279" y="2048575"/>
              <a:ext cx="218366" cy="218364"/>
            </a:xfrm>
            <a:prstGeom prst="straightConnector1">
              <a:avLst/>
            </a:prstGeom>
            <a:noFill/>
            <a:ln cap="flat" cmpd="sng" w="9525">
              <a:solidFill>
                <a:srgbClr val="F2F2F2"/>
              </a:solidFill>
              <a:prstDash val="solid"/>
              <a:miter lim="800000"/>
              <a:headEnd len="med" w="med" type="none"/>
              <a:tailEnd len="med" w="med" type="none"/>
            </a:ln>
          </p:spPr>
        </p:cxnSp>
        <p:cxnSp>
          <p:nvCxnSpPr>
            <p:cNvPr id="679" name="Shape 679"/>
            <p:cNvCxnSpPr/>
            <p:nvPr/>
          </p:nvCxnSpPr>
          <p:spPr>
            <a:xfrm flipH="1" rot="5400000">
              <a:off x="4474280" y="2152828"/>
              <a:ext cx="218365" cy="218364"/>
            </a:xfrm>
            <a:prstGeom prst="straightConnector1">
              <a:avLst/>
            </a:prstGeom>
            <a:noFill/>
            <a:ln cap="flat" cmpd="sng" w="9525">
              <a:solidFill>
                <a:srgbClr val="F2F2F2"/>
              </a:solidFill>
              <a:prstDash val="solid"/>
              <a:miter lim="800000"/>
              <a:headEnd len="med" w="med" type="none"/>
              <a:tailEnd len="med" w="med" type="none"/>
            </a:ln>
          </p:spPr>
        </p:cxnSp>
      </p:grpSp>
      <p:sp>
        <p:nvSpPr>
          <p:cNvPr id="680" name="Shape 680"/>
          <p:cNvSpPr txBox="1"/>
          <p:nvPr/>
        </p:nvSpPr>
        <p:spPr>
          <a:xfrm>
            <a:off x="5092707" y="4433294"/>
            <a:ext cx="2024400" cy="480000"/>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buSzPct val="25000"/>
              <a:buNone/>
            </a:pPr>
            <a:r>
              <a:rPr b="1" i="0" lang="en-US" sz="2800" u="none" cap="none" strike="noStrike">
                <a:solidFill>
                  <a:srgbClr val="0B5394"/>
                </a:solidFill>
                <a:latin typeface="Montserrat"/>
                <a:ea typeface="Montserrat"/>
                <a:cs typeface="Montserrat"/>
                <a:sym typeface="Montserrat"/>
              </a:rPr>
              <a:t>HELLO</a:t>
            </a:r>
          </a:p>
        </p:txBody>
      </p:sp>
      <p:sp>
        <p:nvSpPr>
          <p:cNvPr id="681" name="Shape 681"/>
          <p:cNvSpPr txBox="1"/>
          <p:nvPr/>
        </p:nvSpPr>
        <p:spPr>
          <a:xfrm>
            <a:off x="3500196" y="5751206"/>
            <a:ext cx="5209200" cy="923400"/>
          </a:xfrm>
          <a:prstGeom prst="rect">
            <a:avLst/>
          </a:prstGeom>
          <a:noFill/>
          <a:ln>
            <a:noFill/>
          </a:ln>
        </p:spPr>
        <p:txBody>
          <a:bodyPr anchorCtr="0" anchor="t" bIns="45700" lIns="91425" rIns="91425" wrap="square" tIns="45700">
            <a:noAutofit/>
          </a:bodyPr>
          <a:lstStyle/>
          <a:p>
            <a:pPr indent="0" lvl="0" marL="0" marR="0" rtl="0" algn="ctr">
              <a:lnSpc>
                <a:spcPct val="150000"/>
              </a:lnSpc>
              <a:spcBef>
                <a:spcPts val="0"/>
              </a:spcBef>
              <a:buNone/>
            </a:pPr>
            <a:r>
              <a:t/>
            </a:r>
            <a:endParaRPr/>
          </a:p>
        </p:txBody>
      </p:sp>
      <p:sp>
        <p:nvSpPr>
          <p:cNvPr id="682" name="Shape 682"/>
          <p:cNvSpPr txBox="1"/>
          <p:nvPr/>
        </p:nvSpPr>
        <p:spPr>
          <a:xfrm>
            <a:off x="4263856" y="4940276"/>
            <a:ext cx="3681900" cy="3387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b="0" i="0" lang="en-US" sz="1600" u="none" cap="none" strike="noStrike">
                <a:solidFill>
                  <a:schemeClr val="dk2"/>
                </a:solidFill>
                <a:latin typeface="Montserrat"/>
                <a:ea typeface="Montserrat"/>
                <a:cs typeface="Montserrat"/>
                <a:sym typeface="Montserrat"/>
              </a:rPr>
              <a:t>I am </a:t>
            </a:r>
            <a:r>
              <a:rPr lang="en-US" sz="1600">
                <a:solidFill>
                  <a:schemeClr val="dk2"/>
                </a:solidFill>
                <a:latin typeface="Montserrat"/>
                <a:ea typeface="Montserrat"/>
                <a:cs typeface="Montserrat"/>
                <a:sym typeface="Montserrat"/>
              </a:rPr>
              <a:t>Mits</a:t>
            </a:r>
            <a:r>
              <a:rPr b="0" i="0" lang="en-US" sz="1600" u="none" cap="none" strike="noStrike">
                <a:solidFill>
                  <a:schemeClr val="dk2"/>
                </a:solidFill>
                <a:latin typeface="Montserrat"/>
                <a:ea typeface="Montserrat"/>
                <a:cs typeface="Montserrat"/>
                <a:sym typeface="Montserrat"/>
              </a:rPr>
              <a:t> – CEO of MageGuide</a:t>
            </a:r>
          </a:p>
        </p:txBody>
      </p:sp>
      <p:pic>
        <p:nvPicPr>
          <p:cNvPr descr="certificationsmits.png" id="683" name="Shape 683"/>
          <p:cNvPicPr preferRelativeResize="0"/>
          <p:nvPr/>
        </p:nvPicPr>
        <p:blipFill>
          <a:blip r:embed="rId4">
            <a:alphaModFix/>
          </a:blip>
          <a:stretch>
            <a:fillRect/>
          </a:stretch>
        </p:blipFill>
        <p:spPr>
          <a:xfrm>
            <a:off x="5392550" y="5432975"/>
            <a:ext cx="1406950" cy="70347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500"/>
                                        <p:tgtEl>
                                          <p:spTgt spid="6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pic>
        <p:nvPicPr>
          <p:cNvPr descr="bg-us.jpg" id="688" name="Shape 688"/>
          <p:cNvPicPr preferRelativeResize="0"/>
          <p:nvPr/>
        </p:nvPicPr>
        <p:blipFill>
          <a:blip r:embed="rId3">
            <a:alphaModFix/>
          </a:blip>
          <a:stretch>
            <a:fillRect/>
          </a:stretch>
        </p:blipFill>
        <p:spPr>
          <a:xfrm>
            <a:off x="0" y="-986550"/>
            <a:ext cx="12192000" cy="5124450"/>
          </a:xfrm>
          <a:prstGeom prst="rect">
            <a:avLst/>
          </a:prstGeom>
          <a:noFill/>
          <a:ln>
            <a:noFill/>
          </a:ln>
        </p:spPr>
      </p:pic>
      <p:pic>
        <p:nvPicPr>
          <p:cNvPr descr="16195128_406190946388891_8706526085440904421_n.png" id="689" name="Shape 689"/>
          <p:cNvPicPr preferRelativeResize="0"/>
          <p:nvPr/>
        </p:nvPicPr>
        <p:blipFill>
          <a:blip r:embed="rId4">
            <a:alphaModFix/>
          </a:blip>
          <a:stretch>
            <a:fillRect/>
          </a:stretch>
        </p:blipFill>
        <p:spPr>
          <a:xfrm>
            <a:off x="532175" y="2843988"/>
            <a:ext cx="1746962" cy="1746962"/>
          </a:xfrm>
          <a:prstGeom prst="rect">
            <a:avLst/>
          </a:prstGeom>
          <a:noFill/>
          <a:ln>
            <a:noFill/>
          </a:ln>
        </p:spPr>
      </p:pic>
      <p:pic>
        <p:nvPicPr>
          <p:cNvPr descr="mageguide_select_partner.png" id="690" name="Shape 690"/>
          <p:cNvPicPr preferRelativeResize="0"/>
          <p:nvPr/>
        </p:nvPicPr>
        <p:blipFill>
          <a:blip r:embed="rId5">
            <a:alphaModFix/>
          </a:blip>
          <a:stretch>
            <a:fillRect/>
          </a:stretch>
        </p:blipFill>
        <p:spPr>
          <a:xfrm>
            <a:off x="9349425" y="1018358"/>
            <a:ext cx="2096415" cy="2185945"/>
          </a:xfrm>
          <a:prstGeom prst="rect">
            <a:avLst/>
          </a:prstGeom>
          <a:noFill/>
          <a:ln>
            <a:noFill/>
          </a:ln>
        </p:spPr>
      </p:pic>
      <p:grpSp>
        <p:nvGrpSpPr>
          <p:cNvPr id="691" name="Shape 691"/>
          <p:cNvGrpSpPr/>
          <p:nvPr/>
        </p:nvGrpSpPr>
        <p:grpSpPr>
          <a:xfrm>
            <a:off x="532175" y="4590950"/>
            <a:ext cx="11077851" cy="1551000"/>
            <a:chOff x="532175" y="4590950"/>
            <a:chExt cx="11077851" cy="1551000"/>
          </a:xfrm>
        </p:grpSpPr>
        <p:sp>
          <p:nvSpPr>
            <p:cNvPr id="692" name="Shape 692"/>
            <p:cNvSpPr/>
            <p:nvPr/>
          </p:nvSpPr>
          <p:spPr>
            <a:xfrm>
              <a:off x="532175" y="4590950"/>
              <a:ext cx="7312800" cy="831000"/>
            </a:xfrm>
            <a:prstGeom prst="rect">
              <a:avLst/>
            </a:prstGeom>
            <a:noFill/>
            <a:ln>
              <a:noFill/>
            </a:ln>
          </p:spPr>
          <p:txBody>
            <a:bodyPr anchorCtr="0" anchor="t" bIns="0" lIns="0" rIns="0" wrap="square" tIns="0">
              <a:noAutofit/>
            </a:bodyPr>
            <a:lstStyle/>
            <a:p>
              <a:pPr indent="0" lvl="0" marL="0" marR="0" rtl="0" algn="l">
                <a:lnSpc>
                  <a:spcPct val="150000"/>
                </a:lnSpc>
                <a:spcBef>
                  <a:spcPts val="0"/>
                </a:spcBef>
                <a:buSzPct val="25000"/>
                <a:buNone/>
              </a:pPr>
              <a:r>
                <a:rPr lang="en-US" sz="1600">
                  <a:solidFill>
                    <a:srgbClr val="434343"/>
                  </a:solidFill>
                  <a:latin typeface="Poppins Light"/>
                  <a:ea typeface="Poppins Light"/>
                  <a:cs typeface="Poppins Light"/>
                  <a:sym typeface="Poppins Light"/>
                </a:rPr>
                <a:t>We're a team of creative and computer science gurus. We're truly enthusiastic about what we accomplish every day, and we enjoy working with clients that demand excellence and are equally passionate about their business.</a:t>
              </a:r>
            </a:p>
          </p:txBody>
        </p:sp>
        <p:pic>
          <p:nvPicPr>
            <p:cNvPr descr="certifications.png" id="693" name="Shape 693"/>
            <p:cNvPicPr preferRelativeResize="0"/>
            <p:nvPr/>
          </p:nvPicPr>
          <p:blipFill>
            <a:blip r:embed="rId6">
              <a:alphaModFix/>
            </a:blip>
            <a:stretch>
              <a:fillRect/>
            </a:stretch>
          </p:blipFill>
          <p:spPr>
            <a:xfrm>
              <a:off x="9159651" y="4916750"/>
              <a:ext cx="2450375" cy="1225200"/>
            </a:xfrm>
            <a:prstGeom prst="rect">
              <a:avLst/>
            </a:prstGeom>
            <a:noFill/>
            <a:ln>
              <a:noFill/>
            </a:ln>
          </p:spPr>
        </p:pic>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7" name="Shape 697"/>
        <p:cNvGrpSpPr/>
        <p:nvPr/>
      </p:nvGrpSpPr>
      <p:grpSpPr>
        <a:xfrm>
          <a:off x="0" y="0"/>
          <a:ext cx="0" cy="0"/>
          <a:chOff x="0" y="0"/>
          <a:chExt cx="0" cy="0"/>
        </a:xfrm>
      </p:grpSpPr>
      <p:grpSp>
        <p:nvGrpSpPr>
          <p:cNvPr id="698" name="Shape 698"/>
          <p:cNvGrpSpPr/>
          <p:nvPr/>
        </p:nvGrpSpPr>
        <p:grpSpPr>
          <a:xfrm>
            <a:off x="754213" y="655461"/>
            <a:ext cx="10524446" cy="5598314"/>
            <a:chOff x="754213" y="655461"/>
            <a:chExt cx="10524446" cy="5598314"/>
          </a:xfrm>
        </p:grpSpPr>
        <p:sp>
          <p:nvSpPr>
            <p:cNvPr id="699" name="Shape 699"/>
            <p:cNvSpPr txBox="1"/>
            <p:nvPr/>
          </p:nvSpPr>
          <p:spPr>
            <a:xfrm>
              <a:off x="3542693" y="655461"/>
              <a:ext cx="5106600" cy="591000"/>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buSzPct val="25000"/>
                <a:buNone/>
              </a:pPr>
              <a:r>
                <a:rPr lang="en-US" sz="3600">
                  <a:solidFill>
                    <a:schemeClr val="dk2"/>
                  </a:solidFill>
                  <a:latin typeface="Montserrat"/>
                  <a:ea typeface="Montserrat"/>
                  <a:cs typeface="Montserrat"/>
                  <a:sym typeface="Montserrat"/>
                </a:rPr>
                <a:t>Magento Extensions</a:t>
              </a:r>
            </a:p>
          </p:txBody>
        </p:sp>
        <p:sp>
          <p:nvSpPr>
            <p:cNvPr id="700" name="Shape 700"/>
            <p:cNvSpPr txBox="1"/>
            <p:nvPr/>
          </p:nvSpPr>
          <p:spPr>
            <a:xfrm>
              <a:off x="3332204" y="1195089"/>
              <a:ext cx="5527500" cy="351000"/>
            </a:xfrm>
            <a:prstGeom prst="rect">
              <a:avLst/>
            </a:prstGeom>
            <a:noFill/>
            <a:ln>
              <a:noFill/>
            </a:ln>
          </p:spPr>
          <p:txBody>
            <a:bodyPr anchorCtr="0" anchor="t" bIns="45700" lIns="91425" rIns="91425" wrap="square" tIns="45700">
              <a:noAutofit/>
            </a:bodyPr>
            <a:lstStyle/>
            <a:p>
              <a:pPr indent="0" lvl="0" marL="0" marR="0" rtl="0" algn="ctr">
                <a:lnSpc>
                  <a:spcPct val="140000"/>
                </a:lnSpc>
                <a:spcBef>
                  <a:spcPts val="0"/>
                </a:spcBef>
                <a:buNone/>
              </a:pPr>
              <a:r>
                <a:rPr lang="en-US">
                  <a:latin typeface="Poppins Light"/>
                  <a:ea typeface="Poppins Light"/>
                  <a:cs typeface="Poppins Light"/>
                  <a:sym typeface="Poppins Light"/>
                </a:rPr>
                <a:t>Latest extensions</a:t>
              </a:r>
            </a:p>
          </p:txBody>
        </p:sp>
        <p:cxnSp>
          <p:nvCxnSpPr>
            <p:cNvPr id="701" name="Shape 701"/>
            <p:cNvCxnSpPr/>
            <p:nvPr/>
          </p:nvCxnSpPr>
          <p:spPr>
            <a:xfrm>
              <a:off x="5796584" y="1675116"/>
              <a:ext cx="598800" cy="0"/>
            </a:xfrm>
            <a:prstGeom prst="straightConnector1">
              <a:avLst/>
            </a:prstGeom>
            <a:noFill/>
            <a:ln cap="flat" cmpd="sng" w="38100">
              <a:solidFill>
                <a:schemeClr val="accent1"/>
              </a:solidFill>
              <a:prstDash val="solid"/>
              <a:miter lim="800000"/>
              <a:headEnd len="med" w="med" type="none"/>
              <a:tailEnd len="med" w="med" type="none"/>
            </a:ln>
          </p:spPr>
        </p:cxnSp>
        <p:pic>
          <p:nvPicPr>
            <p:cNvPr descr="Logos_270x264_0013_mybank.jpg" id="702" name="Shape 702"/>
            <p:cNvPicPr preferRelativeResize="0"/>
            <p:nvPr/>
          </p:nvPicPr>
          <p:blipFill>
            <a:blip r:embed="rId3">
              <a:alphaModFix/>
            </a:blip>
            <a:stretch>
              <a:fillRect/>
            </a:stretch>
          </p:blipFill>
          <p:spPr>
            <a:xfrm>
              <a:off x="754213" y="2103800"/>
              <a:ext cx="2272546" cy="2074983"/>
            </a:xfrm>
            <a:prstGeom prst="rect">
              <a:avLst/>
            </a:prstGeom>
            <a:noFill/>
            <a:ln>
              <a:noFill/>
            </a:ln>
          </p:spPr>
        </p:pic>
        <p:pic>
          <p:nvPicPr>
            <p:cNvPr descr="Logos_270x264_0003_tokenization.jpg" id="703" name="Shape 703"/>
            <p:cNvPicPr preferRelativeResize="0"/>
            <p:nvPr/>
          </p:nvPicPr>
          <p:blipFill>
            <a:blip r:embed="rId4">
              <a:alphaModFix/>
            </a:blip>
            <a:stretch>
              <a:fillRect/>
            </a:stretch>
          </p:blipFill>
          <p:spPr>
            <a:xfrm>
              <a:off x="3469215" y="2103800"/>
              <a:ext cx="2272546" cy="2074983"/>
            </a:xfrm>
            <a:prstGeom prst="rect">
              <a:avLst/>
            </a:prstGeom>
            <a:noFill/>
            <a:ln>
              <a:noFill/>
            </a:ln>
          </p:spPr>
        </p:pic>
        <p:pic>
          <p:nvPicPr>
            <p:cNvPr descr="Logos_270x264_0014_contact_pigeon.jpg" id="704" name="Shape 704"/>
            <p:cNvPicPr preferRelativeResize="0"/>
            <p:nvPr/>
          </p:nvPicPr>
          <p:blipFill>
            <a:blip r:embed="rId5">
              <a:alphaModFix/>
            </a:blip>
            <a:stretch>
              <a:fillRect/>
            </a:stretch>
          </p:blipFill>
          <p:spPr>
            <a:xfrm>
              <a:off x="6415474" y="2247790"/>
              <a:ext cx="2114850" cy="1930985"/>
            </a:xfrm>
            <a:prstGeom prst="rect">
              <a:avLst/>
            </a:prstGeom>
            <a:noFill/>
            <a:ln>
              <a:noFill/>
            </a:ln>
          </p:spPr>
        </p:pic>
        <p:pic>
          <p:nvPicPr>
            <p:cNvPr descr="Logos_270x264_0002_Bundler.jpg" id="705" name="Shape 705"/>
            <p:cNvPicPr preferRelativeResize="0"/>
            <p:nvPr/>
          </p:nvPicPr>
          <p:blipFill rotWithShape="1">
            <a:blip r:embed="rId6">
              <a:alphaModFix/>
            </a:blip>
            <a:srcRect b="3314" l="0" r="0" t="3305"/>
            <a:stretch/>
          </p:blipFill>
          <p:spPr>
            <a:xfrm>
              <a:off x="1214050" y="4377775"/>
              <a:ext cx="1617375" cy="1476775"/>
            </a:xfrm>
            <a:prstGeom prst="rect">
              <a:avLst/>
            </a:prstGeom>
            <a:noFill/>
            <a:ln>
              <a:noFill/>
            </a:ln>
          </p:spPr>
        </p:pic>
        <p:pic>
          <p:nvPicPr>
            <p:cNvPr descr="Logos_270x264_0000_SoftOne.jpg" id="706" name="Shape 706"/>
            <p:cNvPicPr preferRelativeResize="0"/>
            <p:nvPr/>
          </p:nvPicPr>
          <p:blipFill>
            <a:blip r:embed="rId7">
              <a:alphaModFix/>
            </a:blip>
            <a:stretch>
              <a:fillRect/>
            </a:stretch>
          </p:blipFill>
          <p:spPr>
            <a:xfrm>
              <a:off x="3548056" y="4304539"/>
              <a:ext cx="2114853" cy="1930999"/>
            </a:xfrm>
            <a:prstGeom prst="rect">
              <a:avLst/>
            </a:prstGeom>
            <a:noFill/>
            <a:ln>
              <a:noFill/>
            </a:ln>
          </p:spPr>
        </p:pic>
        <p:pic>
          <p:nvPicPr>
            <p:cNvPr descr="Logos_270x264_0010_EntersoftLogo_BlackLetters.jpg" id="707" name="Shape 707"/>
            <p:cNvPicPr preferRelativeResize="0"/>
            <p:nvPr/>
          </p:nvPicPr>
          <p:blipFill>
            <a:blip r:embed="rId8">
              <a:alphaModFix/>
            </a:blip>
            <a:stretch>
              <a:fillRect/>
            </a:stretch>
          </p:blipFill>
          <p:spPr>
            <a:xfrm>
              <a:off x="6302273" y="4178792"/>
              <a:ext cx="2272546" cy="2074983"/>
            </a:xfrm>
            <a:prstGeom prst="rect">
              <a:avLst/>
            </a:prstGeom>
            <a:noFill/>
            <a:ln>
              <a:noFill/>
            </a:ln>
          </p:spPr>
        </p:pic>
        <p:pic>
          <p:nvPicPr>
            <p:cNvPr descr="Logos_270x264_0001_Skroutz_ANALYTICS.jpg" id="708" name="Shape 708"/>
            <p:cNvPicPr preferRelativeResize="0"/>
            <p:nvPr/>
          </p:nvPicPr>
          <p:blipFill>
            <a:blip r:embed="rId9">
              <a:alphaModFix/>
            </a:blip>
            <a:stretch>
              <a:fillRect/>
            </a:stretch>
          </p:blipFill>
          <p:spPr>
            <a:xfrm>
              <a:off x="9163805" y="4304539"/>
              <a:ext cx="2114853" cy="1930999"/>
            </a:xfrm>
            <a:prstGeom prst="rect">
              <a:avLst/>
            </a:prstGeom>
            <a:noFill/>
            <a:ln>
              <a:noFill/>
            </a:ln>
          </p:spPr>
        </p:pic>
        <p:pic>
          <p:nvPicPr>
            <p:cNvPr descr="Logos_270x264_0009_360 blue.jpg" id="709" name="Shape 709"/>
            <p:cNvPicPr preferRelativeResize="0"/>
            <p:nvPr/>
          </p:nvPicPr>
          <p:blipFill>
            <a:blip r:embed="rId10">
              <a:alphaModFix/>
            </a:blip>
            <a:stretch>
              <a:fillRect/>
            </a:stretch>
          </p:blipFill>
          <p:spPr>
            <a:xfrm>
              <a:off x="9233788" y="2247800"/>
              <a:ext cx="1974864" cy="193097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pic>
        <p:nvPicPr>
          <p:cNvPr descr="bg-us.png" id="715" name="Shape 715"/>
          <p:cNvPicPr preferRelativeResize="0"/>
          <p:nvPr/>
        </p:nvPicPr>
        <p:blipFill rotWithShape="1">
          <a:blip r:embed="rId3">
            <a:alphaModFix amt="55000"/>
          </a:blip>
          <a:srcRect b="-2302" l="23383" r="30395" t="-51"/>
          <a:stretch/>
        </p:blipFill>
        <p:spPr>
          <a:xfrm>
            <a:off x="6592425" y="-244750"/>
            <a:ext cx="5635075" cy="6921776"/>
          </a:xfrm>
          <a:prstGeom prst="rect">
            <a:avLst/>
          </a:prstGeom>
          <a:noFill/>
          <a:ln>
            <a:noFill/>
          </a:ln>
        </p:spPr>
      </p:pic>
      <p:grpSp>
        <p:nvGrpSpPr>
          <p:cNvPr id="716" name="Shape 716"/>
          <p:cNvGrpSpPr/>
          <p:nvPr/>
        </p:nvGrpSpPr>
        <p:grpSpPr>
          <a:xfrm>
            <a:off x="838446" y="3051189"/>
            <a:ext cx="4679347" cy="980368"/>
            <a:chOff x="1027754" y="3145221"/>
            <a:chExt cx="4679347" cy="980368"/>
          </a:xfrm>
        </p:grpSpPr>
        <p:sp>
          <p:nvSpPr>
            <p:cNvPr id="717" name="Shape 717"/>
            <p:cNvSpPr txBox="1"/>
            <p:nvPr/>
          </p:nvSpPr>
          <p:spPr>
            <a:xfrm>
              <a:off x="2023109" y="3166895"/>
              <a:ext cx="28602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dk2"/>
                  </a:solidFill>
                  <a:latin typeface="Montserrat"/>
                  <a:ea typeface="Montserrat"/>
                  <a:cs typeface="Montserrat"/>
                  <a:sym typeface="Montserrat"/>
                </a:rPr>
                <a:t>Increase our Magento CR</a:t>
              </a:r>
            </a:p>
          </p:txBody>
        </p:sp>
        <p:sp>
          <p:nvSpPr>
            <p:cNvPr id="718" name="Shape 718"/>
            <p:cNvSpPr txBox="1"/>
            <p:nvPr/>
          </p:nvSpPr>
          <p:spPr>
            <a:xfrm>
              <a:off x="2023101" y="3516289"/>
              <a:ext cx="3684000" cy="609300"/>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SzPct val="25000"/>
                <a:buNone/>
              </a:pPr>
              <a:r>
                <a:rPr lang="en-US" sz="1200">
                  <a:solidFill>
                    <a:schemeClr val="dk1"/>
                  </a:solidFill>
                  <a:latin typeface="Poppins Light"/>
                  <a:ea typeface="Poppins Light"/>
                  <a:cs typeface="Poppins Light"/>
                  <a:sym typeface="Poppins Light"/>
                </a:rPr>
                <a:t>through the checkout process</a:t>
              </a:r>
            </a:p>
          </p:txBody>
        </p:sp>
        <p:cxnSp>
          <p:nvCxnSpPr>
            <p:cNvPr id="719" name="Shape 719"/>
            <p:cNvCxnSpPr/>
            <p:nvPr/>
          </p:nvCxnSpPr>
          <p:spPr>
            <a:xfrm>
              <a:off x="1769215" y="3145221"/>
              <a:ext cx="0" cy="740414"/>
            </a:xfrm>
            <a:prstGeom prst="straightConnector1">
              <a:avLst/>
            </a:prstGeom>
            <a:noFill/>
            <a:ln cap="flat" cmpd="sng" w="12700">
              <a:solidFill>
                <a:schemeClr val="dk2"/>
              </a:solidFill>
              <a:prstDash val="solid"/>
              <a:miter lim="800000"/>
              <a:headEnd len="med" w="med" type="none"/>
              <a:tailEnd len="med" w="med" type="none"/>
            </a:ln>
          </p:spPr>
        </p:cxnSp>
        <p:sp>
          <p:nvSpPr>
            <p:cNvPr id="720" name="Shape 720"/>
            <p:cNvSpPr/>
            <p:nvPr/>
          </p:nvSpPr>
          <p:spPr>
            <a:xfrm>
              <a:off x="1027754" y="3231564"/>
              <a:ext cx="394902" cy="394871"/>
            </a:xfrm>
            <a:custGeom>
              <a:pathLst>
                <a:path extrusionOk="0" h="120000" w="120000">
                  <a:moveTo>
                    <a:pt x="68227" y="110255"/>
                  </a:moveTo>
                  <a:lnTo>
                    <a:pt x="52294" y="71566"/>
                  </a:lnTo>
                  <a:lnTo>
                    <a:pt x="109194" y="14666"/>
                  </a:lnTo>
                  <a:cubicBezTo>
                    <a:pt x="109194" y="14666"/>
                    <a:pt x="68227" y="110255"/>
                    <a:pt x="68227" y="110255"/>
                  </a:cubicBezTo>
                  <a:close/>
                  <a:moveTo>
                    <a:pt x="9750" y="51777"/>
                  </a:moveTo>
                  <a:lnTo>
                    <a:pt x="105333" y="10805"/>
                  </a:lnTo>
                  <a:lnTo>
                    <a:pt x="48438" y="67705"/>
                  </a:lnTo>
                  <a:cubicBezTo>
                    <a:pt x="48438" y="67705"/>
                    <a:pt x="9750" y="51777"/>
                    <a:pt x="9750" y="51777"/>
                  </a:cubicBezTo>
                  <a:close/>
                  <a:moveTo>
                    <a:pt x="120000" y="2727"/>
                  </a:moveTo>
                  <a:cubicBezTo>
                    <a:pt x="120000" y="1222"/>
                    <a:pt x="118777" y="0"/>
                    <a:pt x="117272" y="0"/>
                  </a:cubicBezTo>
                  <a:cubicBezTo>
                    <a:pt x="116855" y="0"/>
                    <a:pt x="116466" y="111"/>
                    <a:pt x="116111" y="288"/>
                  </a:cubicBezTo>
                  <a:lnTo>
                    <a:pt x="116100" y="266"/>
                  </a:lnTo>
                  <a:lnTo>
                    <a:pt x="1677" y="49305"/>
                  </a:lnTo>
                  <a:cubicBezTo>
                    <a:pt x="1672" y="49305"/>
                    <a:pt x="1661" y="49311"/>
                    <a:pt x="1650" y="49316"/>
                  </a:cubicBezTo>
                  <a:lnTo>
                    <a:pt x="1555" y="49361"/>
                  </a:lnTo>
                  <a:lnTo>
                    <a:pt x="1561" y="49372"/>
                  </a:lnTo>
                  <a:cubicBezTo>
                    <a:pt x="644" y="49816"/>
                    <a:pt x="0" y="50733"/>
                    <a:pt x="0" y="51816"/>
                  </a:cubicBezTo>
                  <a:cubicBezTo>
                    <a:pt x="0" y="53055"/>
                    <a:pt x="838" y="54061"/>
                    <a:pt x="1972" y="54394"/>
                  </a:cubicBezTo>
                  <a:lnTo>
                    <a:pt x="1961" y="54438"/>
                  </a:lnTo>
                  <a:lnTo>
                    <a:pt x="47011" y="72988"/>
                  </a:lnTo>
                  <a:lnTo>
                    <a:pt x="65561" y="118044"/>
                  </a:lnTo>
                  <a:lnTo>
                    <a:pt x="65605" y="118027"/>
                  </a:lnTo>
                  <a:cubicBezTo>
                    <a:pt x="65938" y="119161"/>
                    <a:pt x="66944" y="120000"/>
                    <a:pt x="68183" y="120000"/>
                  </a:cubicBezTo>
                  <a:cubicBezTo>
                    <a:pt x="69266" y="120000"/>
                    <a:pt x="70188" y="119355"/>
                    <a:pt x="70627" y="118438"/>
                  </a:cubicBezTo>
                  <a:lnTo>
                    <a:pt x="70644" y="118444"/>
                  </a:lnTo>
                  <a:lnTo>
                    <a:pt x="70683" y="118350"/>
                  </a:lnTo>
                  <a:cubicBezTo>
                    <a:pt x="70688" y="118338"/>
                    <a:pt x="70694" y="118333"/>
                    <a:pt x="70694" y="118322"/>
                  </a:cubicBezTo>
                  <a:lnTo>
                    <a:pt x="119738" y="3900"/>
                  </a:lnTo>
                  <a:lnTo>
                    <a:pt x="119705" y="3883"/>
                  </a:lnTo>
                  <a:cubicBezTo>
                    <a:pt x="119877" y="3533"/>
                    <a:pt x="120000" y="3150"/>
                    <a:pt x="120000" y="2727"/>
                  </a:cubicBezTo>
                  <a:moveTo>
                    <a:pt x="43638" y="90000"/>
                  </a:moveTo>
                  <a:cubicBezTo>
                    <a:pt x="42883" y="90000"/>
                    <a:pt x="42200" y="90305"/>
                    <a:pt x="41705" y="90800"/>
                  </a:cubicBezTo>
                  <a:lnTo>
                    <a:pt x="33527" y="98983"/>
                  </a:lnTo>
                  <a:cubicBezTo>
                    <a:pt x="33033" y="99472"/>
                    <a:pt x="32727" y="100161"/>
                    <a:pt x="32727" y="100911"/>
                  </a:cubicBezTo>
                  <a:cubicBezTo>
                    <a:pt x="32727" y="102416"/>
                    <a:pt x="33950" y="103638"/>
                    <a:pt x="35455" y="103638"/>
                  </a:cubicBezTo>
                  <a:cubicBezTo>
                    <a:pt x="36205" y="103638"/>
                    <a:pt x="36888" y="103333"/>
                    <a:pt x="37383" y="102838"/>
                  </a:cubicBezTo>
                  <a:lnTo>
                    <a:pt x="45566" y="94655"/>
                  </a:lnTo>
                  <a:cubicBezTo>
                    <a:pt x="46061" y="94166"/>
                    <a:pt x="46361" y="93483"/>
                    <a:pt x="46361" y="92727"/>
                  </a:cubicBezTo>
                  <a:cubicBezTo>
                    <a:pt x="46361" y="91222"/>
                    <a:pt x="45144" y="90000"/>
                    <a:pt x="43638" y="90000"/>
                  </a:cubicBezTo>
                  <a:moveTo>
                    <a:pt x="43638" y="79094"/>
                  </a:moveTo>
                  <a:cubicBezTo>
                    <a:pt x="43638" y="77588"/>
                    <a:pt x="42416" y="76361"/>
                    <a:pt x="40911" y="76361"/>
                  </a:cubicBezTo>
                  <a:cubicBezTo>
                    <a:pt x="40155" y="76361"/>
                    <a:pt x="39472" y="76672"/>
                    <a:pt x="38983" y="77161"/>
                  </a:cubicBezTo>
                  <a:lnTo>
                    <a:pt x="11705" y="104433"/>
                  </a:lnTo>
                  <a:cubicBezTo>
                    <a:pt x="11216" y="104933"/>
                    <a:pt x="10911" y="105616"/>
                    <a:pt x="10911" y="106361"/>
                  </a:cubicBezTo>
                  <a:cubicBezTo>
                    <a:pt x="10911" y="107872"/>
                    <a:pt x="12133" y="109088"/>
                    <a:pt x="13638" y="109088"/>
                  </a:cubicBezTo>
                  <a:cubicBezTo>
                    <a:pt x="14388" y="109088"/>
                    <a:pt x="15072" y="108788"/>
                    <a:pt x="15566" y="108294"/>
                  </a:cubicBezTo>
                  <a:lnTo>
                    <a:pt x="42838" y="81016"/>
                  </a:lnTo>
                  <a:cubicBezTo>
                    <a:pt x="43333" y="80527"/>
                    <a:pt x="43638" y="79844"/>
                    <a:pt x="43638" y="79094"/>
                  </a:cubicBezTo>
                  <a:moveTo>
                    <a:pt x="26472" y="81016"/>
                  </a:moveTo>
                  <a:lnTo>
                    <a:pt x="29200" y="78294"/>
                  </a:lnTo>
                  <a:cubicBezTo>
                    <a:pt x="29694" y="77800"/>
                    <a:pt x="30000" y="77116"/>
                    <a:pt x="30000" y="76361"/>
                  </a:cubicBezTo>
                  <a:cubicBezTo>
                    <a:pt x="30000" y="74861"/>
                    <a:pt x="28777" y="73638"/>
                    <a:pt x="27272" y="73638"/>
                  </a:cubicBezTo>
                  <a:cubicBezTo>
                    <a:pt x="26522" y="73638"/>
                    <a:pt x="25838" y="73944"/>
                    <a:pt x="25344" y="74433"/>
                  </a:cubicBezTo>
                  <a:lnTo>
                    <a:pt x="22616" y="77161"/>
                  </a:lnTo>
                  <a:cubicBezTo>
                    <a:pt x="22122" y="77661"/>
                    <a:pt x="21816" y="78338"/>
                    <a:pt x="21816" y="79094"/>
                  </a:cubicBezTo>
                  <a:cubicBezTo>
                    <a:pt x="21816" y="80594"/>
                    <a:pt x="23038" y="81816"/>
                    <a:pt x="24544" y="81816"/>
                  </a:cubicBezTo>
                  <a:cubicBezTo>
                    <a:pt x="25300" y="81816"/>
                    <a:pt x="25977" y="81516"/>
                    <a:pt x="26472" y="81016"/>
                  </a:cubicBezTo>
                </a:path>
              </a:pathLst>
            </a:custGeom>
            <a:solidFill>
              <a:schemeClr val="dk2"/>
            </a:solidFill>
            <a:ln>
              <a:noFill/>
            </a:ln>
          </p:spPr>
          <p:txBody>
            <a:bodyPr anchorCtr="0" anchor="ctr" bIns="19025" lIns="19025" rIns="19025" wrap="square" tIns="19025">
              <a:noAutofit/>
            </a:bodyPr>
            <a:lstStyle/>
            <a:p>
              <a:pPr indent="0" lvl="0" marL="0" marR="0" rtl="0" algn="ctr">
                <a:lnSpc>
                  <a:spcPct val="100000"/>
                </a:lnSpc>
                <a:spcBef>
                  <a:spcPts val="0"/>
                </a:spcBef>
                <a:spcAft>
                  <a:spcPts val="0"/>
                </a:spcAft>
                <a:buClr>
                  <a:srgbClr val="FFFFFF"/>
                </a:buClr>
                <a:buFont typeface="Gill Sans"/>
                <a:buNone/>
              </a:pPr>
              <a:r>
                <a:t/>
              </a:r>
              <a:endParaRPr b="0" i="0" sz="1562" u="none" cap="none" strike="noStrike">
                <a:solidFill>
                  <a:srgbClr val="FFFFFF"/>
                </a:solidFill>
                <a:latin typeface="Arial"/>
                <a:ea typeface="Arial"/>
                <a:cs typeface="Arial"/>
                <a:sym typeface="Arial"/>
              </a:endParaRPr>
            </a:p>
          </p:txBody>
        </p:sp>
      </p:grpSp>
      <p:grpSp>
        <p:nvGrpSpPr>
          <p:cNvPr id="721" name="Shape 721"/>
          <p:cNvGrpSpPr/>
          <p:nvPr/>
        </p:nvGrpSpPr>
        <p:grpSpPr>
          <a:xfrm>
            <a:off x="838200" y="4687891"/>
            <a:ext cx="4679593" cy="1009505"/>
            <a:chOff x="1027508" y="4781923"/>
            <a:chExt cx="4679593" cy="1009505"/>
          </a:xfrm>
        </p:grpSpPr>
        <p:sp>
          <p:nvSpPr>
            <p:cNvPr id="722" name="Shape 722"/>
            <p:cNvSpPr txBox="1"/>
            <p:nvPr/>
          </p:nvSpPr>
          <p:spPr>
            <a:xfrm>
              <a:off x="2023117" y="4832732"/>
              <a:ext cx="35922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dk2"/>
                  </a:solidFill>
                  <a:latin typeface="Montserrat"/>
                  <a:ea typeface="Montserrat"/>
                  <a:cs typeface="Montserrat"/>
                  <a:sym typeface="Montserrat"/>
                </a:rPr>
                <a:t>Take advantage of mobility</a:t>
              </a:r>
            </a:p>
          </p:txBody>
        </p:sp>
        <p:sp>
          <p:nvSpPr>
            <p:cNvPr id="723" name="Shape 723"/>
            <p:cNvSpPr txBox="1"/>
            <p:nvPr/>
          </p:nvSpPr>
          <p:spPr>
            <a:xfrm>
              <a:off x="2023101" y="5182128"/>
              <a:ext cx="3684000" cy="609300"/>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SzPct val="25000"/>
                <a:buNone/>
              </a:pPr>
              <a:r>
                <a:rPr lang="en-US" sz="1200">
                  <a:solidFill>
                    <a:schemeClr val="dk1"/>
                  </a:solidFill>
                  <a:latin typeface="Poppins Light"/>
                  <a:ea typeface="Poppins Light"/>
                  <a:cs typeface="Poppins Light"/>
                  <a:sym typeface="Poppins Light"/>
                </a:rPr>
                <a:t>through magento design architecture</a:t>
              </a:r>
            </a:p>
          </p:txBody>
        </p:sp>
        <p:cxnSp>
          <p:nvCxnSpPr>
            <p:cNvPr id="724" name="Shape 724"/>
            <p:cNvCxnSpPr/>
            <p:nvPr/>
          </p:nvCxnSpPr>
          <p:spPr>
            <a:xfrm>
              <a:off x="1769215" y="4781923"/>
              <a:ext cx="0" cy="740414"/>
            </a:xfrm>
            <a:prstGeom prst="straightConnector1">
              <a:avLst/>
            </a:prstGeom>
            <a:noFill/>
            <a:ln cap="flat" cmpd="sng" w="12700">
              <a:solidFill>
                <a:schemeClr val="dk2"/>
              </a:solidFill>
              <a:prstDash val="solid"/>
              <a:miter lim="800000"/>
              <a:headEnd len="med" w="med" type="none"/>
              <a:tailEnd len="med" w="med" type="none"/>
            </a:ln>
          </p:spPr>
        </p:cxnSp>
        <p:sp>
          <p:nvSpPr>
            <p:cNvPr id="725" name="Shape 725"/>
            <p:cNvSpPr/>
            <p:nvPr/>
          </p:nvSpPr>
          <p:spPr>
            <a:xfrm>
              <a:off x="1027508" y="4939556"/>
              <a:ext cx="394902" cy="394871"/>
            </a:xfrm>
            <a:custGeom>
              <a:pathLst>
                <a:path extrusionOk="0" h="120000" w="120000">
                  <a:moveTo>
                    <a:pt x="114544" y="66733"/>
                  </a:moveTo>
                  <a:cubicBezTo>
                    <a:pt x="114522" y="66744"/>
                    <a:pt x="114505" y="66755"/>
                    <a:pt x="114483" y="66755"/>
                  </a:cubicBezTo>
                  <a:lnTo>
                    <a:pt x="108900" y="68155"/>
                  </a:lnTo>
                  <a:cubicBezTo>
                    <a:pt x="106977" y="68633"/>
                    <a:pt x="105466" y="70122"/>
                    <a:pt x="104955" y="72033"/>
                  </a:cubicBezTo>
                  <a:cubicBezTo>
                    <a:pt x="103905" y="75955"/>
                    <a:pt x="102338" y="79733"/>
                    <a:pt x="100294" y="83255"/>
                  </a:cubicBezTo>
                  <a:cubicBezTo>
                    <a:pt x="99294" y="84972"/>
                    <a:pt x="99311" y="87094"/>
                    <a:pt x="100333" y="88800"/>
                  </a:cubicBezTo>
                  <a:lnTo>
                    <a:pt x="103338" y="93805"/>
                  </a:lnTo>
                  <a:lnTo>
                    <a:pt x="93811" y="103333"/>
                  </a:lnTo>
                  <a:cubicBezTo>
                    <a:pt x="93788" y="103322"/>
                    <a:pt x="93766" y="103316"/>
                    <a:pt x="93750" y="103305"/>
                  </a:cubicBezTo>
                  <a:lnTo>
                    <a:pt x="88766" y="100316"/>
                  </a:lnTo>
                  <a:cubicBezTo>
                    <a:pt x="87900" y="99800"/>
                    <a:pt x="86933" y="99538"/>
                    <a:pt x="85961" y="99538"/>
                  </a:cubicBezTo>
                  <a:cubicBezTo>
                    <a:pt x="85022" y="99538"/>
                    <a:pt x="84077" y="99783"/>
                    <a:pt x="83233" y="100272"/>
                  </a:cubicBezTo>
                  <a:cubicBezTo>
                    <a:pt x="79711" y="102305"/>
                    <a:pt x="75950" y="103866"/>
                    <a:pt x="72044" y="104911"/>
                  </a:cubicBezTo>
                  <a:cubicBezTo>
                    <a:pt x="70133" y="105422"/>
                    <a:pt x="68644" y="106933"/>
                    <a:pt x="68161" y="108855"/>
                  </a:cubicBezTo>
                  <a:lnTo>
                    <a:pt x="66755" y="114483"/>
                  </a:lnTo>
                  <a:cubicBezTo>
                    <a:pt x="66750" y="114505"/>
                    <a:pt x="66744" y="114522"/>
                    <a:pt x="66733" y="114550"/>
                  </a:cubicBezTo>
                  <a:lnTo>
                    <a:pt x="53261" y="114550"/>
                  </a:lnTo>
                  <a:lnTo>
                    <a:pt x="51838" y="108855"/>
                  </a:lnTo>
                  <a:cubicBezTo>
                    <a:pt x="51355" y="106933"/>
                    <a:pt x="49866" y="105422"/>
                    <a:pt x="47955" y="104911"/>
                  </a:cubicBezTo>
                  <a:cubicBezTo>
                    <a:pt x="44050" y="103866"/>
                    <a:pt x="40288" y="102305"/>
                    <a:pt x="36761" y="100272"/>
                  </a:cubicBezTo>
                  <a:cubicBezTo>
                    <a:pt x="35916" y="99783"/>
                    <a:pt x="34977" y="99538"/>
                    <a:pt x="34038" y="99538"/>
                  </a:cubicBezTo>
                  <a:cubicBezTo>
                    <a:pt x="33061" y="99538"/>
                    <a:pt x="32094" y="99800"/>
                    <a:pt x="31227" y="100316"/>
                  </a:cubicBezTo>
                  <a:lnTo>
                    <a:pt x="26250" y="103305"/>
                  </a:lnTo>
                  <a:cubicBezTo>
                    <a:pt x="26233" y="103316"/>
                    <a:pt x="26211" y="103322"/>
                    <a:pt x="26188" y="103333"/>
                  </a:cubicBezTo>
                  <a:lnTo>
                    <a:pt x="16666" y="93805"/>
                  </a:lnTo>
                  <a:lnTo>
                    <a:pt x="19666" y="88800"/>
                  </a:lnTo>
                  <a:cubicBezTo>
                    <a:pt x="20688" y="87094"/>
                    <a:pt x="20705" y="84972"/>
                    <a:pt x="19711" y="83255"/>
                  </a:cubicBezTo>
                  <a:cubicBezTo>
                    <a:pt x="17661" y="79727"/>
                    <a:pt x="16094" y="75955"/>
                    <a:pt x="15044" y="72033"/>
                  </a:cubicBezTo>
                  <a:cubicBezTo>
                    <a:pt x="14533" y="70122"/>
                    <a:pt x="13016" y="68633"/>
                    <a:pt x="11100" y="68155"/>
                  </a:cubicBezTo>
                  <a:lnTo>
                    <a:pt x="5516" y="66755"/>
                  </a:lnTo>
                  <a:cubicBezTo>
                    <a:pt x="5494" y="66755"/>
                    <a:pt x="5477" y="66744"/>
                    <a:pt x="5455" y="66733"/>
                  </a:cubicBezTo>
                  <a:lnTo>
                    <a:pt x="5455" y="53261"/>
                  </a:lnTo>
                  <a:lnTo>
                    <a:pt x="11100" y="51850"/>
                  </a:lnTo>
                  <a:cubicBezTo>
                    <a:pt x="13016" y="51366"/>
                    <a:pt x="14533" y="49883"/>
                    <a:pt x="15044" y="47966"/>
                  </a:cubicBezTo>
                  <a:cubicBezTo>
                    <a:pt x="16094" y="44050"/>
                    <a:pt x="17661" y="40272"/>
                    <a:pt x="19711" y="36750"/>
                  </a:cubicBezTo>
                  <a:cubicBezTo>
                    <a:pt x="20705" y="35027"/>
                    <a:pt x="20688" y="32905"/>
                    <a:pt x="19666" y="31205"/>
                  </a:cubicBezTo>
                  <a:lnTo>
                    <a:pt x="16694" y="26250"/>
                  </a:lnTo>
                  <a:cubicBezTo>
                    <a:pt x="16688" y="26233"/>
                    <a:pt x="16677" y="26216"/>
                    <a:pt x="16666" y="26194"/>
                  </a:cubicBezTo>
                  <a:lnTo>
                    <a:pt x="26194" y="16666"/>
                  </a:lnTo>
                  <a:lnTo>
                    <a:pt x="31227" y="19683"/>
                  </a:lnTo>
                  <a:cubicBezTo>
                    <a:pt x="32094" y="20205"/>
                    <a:pt x="33061" y="20461"/>
                    <a:pt x="34038" y="20461"/>
                  </a:cubicBezTo>
                  <a:cubicBezTo>
                    <a:pt x="34977" y="20461"/>
                    <a:pt x="35916" y="20216"/>
                    <a:pt x="36766" y="19733"/>
                  </a:cubicBezTo>
                  <a:cubicBezTo>
                    <a:pt x="40283" y="17694"/>
                    <a:pt x="44050" y="16133"/>
                    <a:pt x="47955" y="15094"/>
                  </a:cubicBezTo>
                  <a:cubicBezTo>
                    <a:pt x="49866" y="14577"/>
                    <a:pt x="51355" y="13066"/>
                    <a:pt x="51838" y="11144"/>
                  </a:cubicBezTo>
                  <a:lnTo>
                    <a:pt x="53261" y="5455"/>
                  </a:lnTo>
                  <a:lnTo>
                    <a:pt x="66733" y="5455"/>
                  </a:lnTo>
                  <a:cubicBezTo>
                    <a:pt x="66744" y="5477"/>
                    <a:pt x="66750" y="5494"/>
                    <a:pt x="66755" y="5516"/>
                  </a:cubicBezTo>
                  <a:lnTo>
                    <a:pt x="68161" y="11144"/>
                  </a:lnTo>
                  <a:cubicBezTo>
                    <a:pt x="68644" y="13066"/>
                    <a:pt x="70133" y="14577"/>
                    <a:pt x="72044" y="15094"/>
                  </a:cubicBezTo>
                  <a:cubicBezTo>
                    <a:pt x="75950" y="16133"/>
                    <a:pt x="79711" y="17694"/>
                    <a:pt x="83233" y="19733"/>
                  </a:cubicBezTo>
                  <a:cubicBezTo>
                    <a:pt x="84077" y="20216"/>
                    <a:pt x="85022" y="20461"/>
                    <a:pt x="85961" y="20461"/>
                  </a:cubicBezTo>
                  <a:cubicBezTo>
                    <a:pt x="86933" y="20461"/>
                    <a:pt x="87900" y="20205"/>
                    <a:pt x="88766" y="19683"/>
                  </a:cubicBezTo>
                  <a:lnTo>
                    <a:pt x="93800" y="16666"/>
                  </a:lnTo>
                  <a:lnTo>
                    <a:pt x="103333" y="26194"/>
                  </a:lnTo>
                  <a:cubicBezTo>
                    <a:pt x="103322" y="26216"/>
                    <a:pt x="103316" y="26233"/>
                    <a:pt x="103305" y="26250"/>
                  </a:cubicBezTo>
                  <a:lnTo>
                    <a:pt x="100333" y="31200"/>
                  </a:lnTo>
                  <a:cubicBezTo>
                    <a:pt x="99311" y="32905"/>
                    <a:pt x="99294" y="35027"/>
                    <a:pt x="100294" y="36750"/>
                  </a:cubicBezTo>
                  <a:cubicBezTo>
                    <a:pt x="102338" y="40272"/>
                    <a:pt x="103905" y="44044"/>
                    <a:pt x="104955" y="47966"/>
                  </a:cubicBezTo>
                  <a:cubicBezTo>
                    <a:pt x="105466" y="49883"/>
                    <a:pt x="106977" y="51366"/>
                    <a:pt x="108900" y="51850"/>
                  </a:cubicBezTo>
                  <a:lnTo>
                    <a:pt x="114544" y="53261"/>
                  </a:lnTo>
                  <a:cubicBezTo>
                    <a:pt x="114544" y="53261"/>
                    <a:pt x="114544" y="66733"/>
                    <a:pt x="114544" y="66733"/>
                  </a:cubicBezTo>
                  <a:close/>
                  <a:moveTo>
                    <a:pt x="116000" y="48005"/>
                  </a:moveTo>
                  <a:lnTo>
                    <a:pt x="110227" y="46555"/>
                  </a:lnTo>
                  <a:cubicBezTo>
                    <a:pt x="109033" y="42111"/>
                    <a:pt x="107266" y="37900"/>
                    <a:pt x="105011" y="34011"/>
                  </a:cubicBezTo>
                  <a:lnTo>
                    <a:pt x="108083" y="28888"/>
                  </a:lnTo>
                  <a:cubicBezTo>
                    <a:pt x="109027" y="27061"/>
                    <a:pt x="109644" y="24794"/>
                    <a:pt x="108083" y="23233"/>
                  </a:cubicBezTo>
                  <a:lnTo>
                    <a:pt x="96772" y="11916"/>
                  </a:lnTo>
                  <a:cubicBezTo>
                    <a:pt x="96066" y="11216"/>
                    <a:pt x="95200" y="10933"/>
                    <a:pt x="94305" y="10933"/>
                  </a:cubicBezTo>
                  <a:cubicBezTo>
                    <a:pt x="93211" y="10933"/>
                    <a:pt x="92066" y="11350"/>
                    <a:pt x="91111" y="11916"/>
                  </a:cubicBezTo>
                  <a:lnTo>
                    <a:pt x="85961" y="15005"/>
                  </a:lnTo>
                  <a:cubicBezTo>
                    <a:pt x="82083" y="12766"/>
                    <a:pt x="77888" y="11011"/>
                    <a:pt x="73455" y="9822"/>
                  </a:cubicBezTo>
                  <a:lnTo>
                    <a:pt x="72000" y="4000"/>
                  </a:lnTo>
                  <a:cubicBezTo>
                    <a:pt x="71377" y="2038"/>
                    <a:pt x="70211" y="0"/>
                    <a:pt x="68000" y="0"/>
                  </a:cubicBezTo>
                  <a:lnTo>
                    <a:pt x="52000" y="0"/>
                  </a:lnTo>
                  <a:cubicBezTo>
                    <a:pt x="49788" y="0"/>
                    <a:pt x="48500" y="2038"/>
                    <a:pt x="48000" y="4000"/>
                  </a:cubicBezTo>
                  <a:lnTo>
                    <a:pt x="46544" y="9822"/>
                  </a:lnTo>
                  <a:cubicBezTo>
                    <a:pt x="42111" y="11011"/>
                    <a:pt x="37916" y="12766"/>
                    <a:pt x="34038" y="15005"/>
                  </a:cubicBezTo>
                  <a:lnTo>
                    <a:pt x="28888" y="11916"/>
                  </a:lnTo>
                  <a:cubicBezTo>
                    <a:pt x="27933" y="11350"/>
                    <a:pt x="26788" y="10933"/>
                    <a:pt x="25694" y="10933"/>
                  </a:cubicBezTo>
                  <a:cubicBezTo>
                    <a:pt x="24800" y="10933"/>
                    <a:pt x="23933" y="11216"/>
                    <a:pt x="23227" y="11916"/>
                  </a:cubicBezTo>
                  <a:lnTo>
                    <a:pt x="11916" y="23233"/>
                  </a:lnTo>
                  <a:cubicBezTo>
                    <a:pt x="10355" y="24794"/>
                    <a:pt x="10972" y="27061"/>
                    <a:pt x="11916" y="28888"/>
                  </a:cubicBezTo>
                  <a:lnTo>
                    <a:pt x="14988" y="34011"/>
                  </a:lnTo>
                  <a:cubicBezTo>
                    <a:pt x="12733" y="37900"/>
                    <a:pt x="10961" y="42111"/>
                    <a:pt x="9772" y="46555"/>
                  </a:cubicBezTo>
                  <a:lnTo>
                    <a:pt x="4000" y="48005"/>
                  </a:lnTo>
                  <a:cubicBezTo>
                    <a:pt x="2038" y="48500"/>
                    <a:pt x="0" y="49788"/>
                    <a:pt x="0" y="52005"/>
                  </a:cubicBezTo>
                  <a:lnTo>
                    <a:pt x="0" y="68000"/>
                  </a:lnTo>
                  <a:cubicBezTo>
                    <a:pt x="0" y="70211"/>
                    <a:pt x="2038" y="71377"/>
                    <a:pt x="4000" y="72000"/>
                  </a:cubicBezTo>
                  <a:lnTo>
                    <a:pt x="9772" y="73444"/>
                  </a:lnTo>
                  <a:cubicBezTo>
                    <a:pt x="10961" y="77894"/>
                    <a:pt x="12733" y="82100"/>
                    <a:pt x="14988" y="85994"/>
                  </a:cubicBezTo>
                  <a:lnTo>
                    <a:pt x="11916" y="91111"/>
                  </a:lnTo>
                  <a:cubicBezTo>
                    <a:pt x="10883" y="92850"/>
                    <a:pt x="10355" y="95205"/>
                    <a:pt x="11916" y="96772"/>
                  </a:cubicBezTo>
                  <a:lnTo>
                    <a:pt x="23227" y="108083"/>
                  </a:lnTo>
                  <a:cubicBezTo>
                    <a:pt x="23916" y="108772"/>
                    <a:pt x="24744" y="109038"/>
                    <a:pt x="25611" y="109038"/>
                  </a:cubicBezTo>
                  <a:cubicBezTo>
                    <a:pt x="26705" y="109038"/>
                    <a:pt x="27866" y="108611"/>
                    <a:pt x="28888" y="108083"/>
                  </a:cubicBezTo>
                  <a:lnTo>
                    <a:pt x="34038" y="104994"/>
                  </a:lnTo>
                  <a:cubicBezTo>
                    <a:pt x="37916" y="107233"/>
                    <a:pt x="42111" y="108994"/>
                    <a:pt x="46544" y="110177"/>
                  </a:cubicBezTo>
                  <a:lnTo>
                    <a:pt x="48000" y="116000"/>
                  </a:lnTo>
                  <a:cubicBezTo>
                    <a:pt x="48500" y="117961"/>
                    <a:pt x="49788" y="120000"/>
                    <a:pt x="52000" y="120000"/>
                  </a:cubicBezTo>
                  <a:lnTo>
                    <a:pt x="68000" y="120000"/>
                  </a:lnTo>
                  <a:cubicBezTo>
                    <a:pt x="70211" y="120000"/>
                    <a:pt x="71377" y="117961"/>
                    <a:pt x="72000" y="116000"/>
                  </a:cubicBezTo>
                  <a:lnTo>
                    <a:pt x="73455" y="110177"/>
                  </a:lnTo>
                  <a:cubicBezTo>
                    <a:pt x="77888" y="108994"/>
                    <a:pt x="82083" y="107233"/>
                    <a:pt x="85961" y="104994"/>
                  </a:cubicBezTo>
                  <a:lnTo>
                    <a:pt x="91111" y="108083"/>
                  </a:lnTo>
                  <a:cubicBezTo>
                    <a:pt x="92133" y="108611"/>
                    <a:pt x="93294" y="109038"/>
                    <a:pt x="94388" y="109038"/>
                  </a:cubicBezTo>
                  <a:cubicBezTo>
                    <a:pt x="95255" y="109038"/>
                    <a:pt x="96077" y="108772"/>
                    <a:pt x="96772" y="108083"/>
                  </a:cubicBezTo>
                  <a:lnTo>
                    <a:pt x="108083" y="96772"/>
                  </a:lnTo>
                  <a:cubicBezTo>
                    <a:pt x="109644" y="95205"/>
                    <a:pt x="109116" y="92850"/>
                    <a:pt x="108083" y="91111"/>
                  </a:cubicBezTo>
                  <a:lnTo>
                    <a:pt x="105011" y="85994"/>
                  </a:lnTo>
                  <a:cubicBezTo>
                    <a:pt x="107266" y="82100"/>
                    <a:pt x="109033" y="77894"/>
                    <a:pt x="110227" y="73444"/>
                  </a:cubicBezTo>
                  <a:lnTo>
                    <a:pt x="116000" y="72000"/>
                  </a:lnTo>
                  <a:cubicBezTo>
                    <a:pt x="117961" y="71377"/>
                    <a:pt x="120000" y="70211"/>
                    <a:pt x="120000" y="68000"/>
                  </a:cubicBezTo>
                  <a:lnTo>
                    <a:pt x="120000" y="52005"/>
                  </a:lnTo>
                  <a:cubicBezTo>
                    <a:pt x="120000" y="49788"/>
                    <a:pt x="117961" y="48500"/>
                    <a:pt x="116000" y="48005"/>
                  </a:cubicBezTo>
                  <a:moveTo>
                    <a:pt x="87272" y="60000"/>
                  </a:moveTo>
                  <a:cubicBezTo>
                    <a:pt x="87272" y="74144"/>
                    <a:pt x="76505" y="85766"/>
                    <a:pt x="62727" y="87138"/>
                  </a:cubicBezTo>
                  <a:lnTo>
                    <a:pt x="62727" y="70522"/>
                  </a:lnTo>
                  <a:cubicBezTo>
                    <a:pt x="67427" y="69311"/>
                    <a:pt x="70911" y="65077"/>
                    <a:pt x="70911" y="60000"/>
                  </a:cubicBezTo>
                  <a:cubicBezTo>
                    <a:pt x="70911" y="59055"/>
                    <a:pt x="70750" y="58155"/>
                    <a:pt x="70522" y="57277"/>
                  </a:cubicBezTo>
                  <a:lnTo>
                    <a:pt x="85044" y="49205"/>
                  </a:lnTo>
                  <a:cubicBezTo>
                    <a:pt x="86472" y="52516"/>
                    <a:pt x="87272" y="56166"/>
                    <a:pt x="87272" y="60000"/>
                  </a:cubicBezTo>
                  <a:moveTo>
                    <a:pt x="54544" y="60000"/>
                  </a:moveTo>
                  <a:cubicBezTo>
                    <a:pt x="54544" y="56988"/>
                    <a:pt x="56988" y="54544"/>
                    <a:pt x="60000" y="54544"/>
                  </a:cubicBezTo>
                  <a:cubicBezTo>
                    <a:pt x="63011" y="54544"/>
                    <a:pt x="65455" y="56988"/>
                    <a:pt x="65455" y="60000"/>
                  </a:cubicBezTo>
                  <a:cubicBezTo>
                    <a:pt x="65455" y="63011"/>
                    <a:pt x="63011" y="65455"/>
                    <a:pt x="60000" y="65455"/>
                  </a:cubicBezTo>
                  <a:cubicBezTo>
                    <a:pt x="56988" y="65455"/>
                    <a:pt x="54544" y="63011"/>
                    <a:pt x="54544" y="60000"/>
                  </a:cubicBezTo>
                  <a:moveTo>
                    <a:pt x="57272" y="87138"/>
                  </a:moveTo>
                  <a:cubicBezTo>
                    <a:pt x="43494" y="85766"/>
                    <a:pt x="32727" y="74144"/>
                    <a:pt x="32727" y="60000"/>
                  </a:cubicBezTo>
                  <a:cubicBezTo>
                    <a:pt x="32727" y="56166"/>
                    <a:pt x="33527" y="52516"/>
                    <a:pt x="34955" y="49205"/>
                  </a:cubicBezTo>
                  <a:lnTo>
                    <a:pt x="49477" y="57277"/>
                  </a:lnTo>
                  <a:cubicBezTo>
                    <a:pt x="49250" y="58155"/>
                    <a:pt x="49088" y="59055"/>
                    <a:pt x="49088" y="60000"/>
                  </a:cubicBezTo>
                  <a:cubicBezTo>
                    <a:pt x="49088" y="65077"/>
                    <a:pt x="52572" y="69311"/>
                    <a:pt x="57272" y="70522"/>
                  </a:cubicBezTo>
                  <a:cubicBezTo>
                    <a:pt x="57272" y="70522"/>
                    <a:pt x="57272" y="87138"/>
                    <a:pt x="57272" y="87138"/>
                  </a:cubicBezTo>
                  <a:close/>
                  <a:moveTo>
                    <a:pt x="60000" y="32727"/>
                  </a:moveTo>
                  <a:cubicBezTo>
                    <a:pt x="69277" y="32727"/>
                    <a:pt x="77455" y="37372"/>
                    <a:pt x="82383" y="44444"/>
                  </a:cubicBezTo>
                  <a:lnTo>
                    <a:pt x="67888" y="52500"/>
                  </a:lnTo>
                  <a:cubicBezTo>
                    <a:pt x="65900" y="50411"/>
                    <a:pt x="63111" y="49088"/>
                    <a:pt x="60000" y="49088"/>
                  </a:cubicBezTo>
                  <a:cubicBezTo>
                    <a:pt x="56888" y="49088"/>
                    <a:pt x="54100" y="50411"/>
                    <a:pt x="52111" y="52500"/>
                  </a:cubicBezTo>
                  <a:lnTo>
                    <a:pt x="37616" y="44444"/>
                  </a:lnTo>
                  <a:cubicBezTo>
                    <a:pt x="42544" y="37372"/>
                    <a:pt x="50722" y="32727"/>
                    <a:pt x="60000" y="32727"/>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path>
              </a:pathLst>
            </a:custGeom>
            <a:solidFill>
              <a:schemeClr val="dk2"/>
            </a:solidFill>
            <a:ln>
              <a:noFill/>
            </a:ln>
          </p:spPr>
          <p:txBody>
            <a:bodyPr anchorCtr="0" anchor="ctr" bIns="19025" lIns="19025" rIns="19025" wrap="square" tIns="19025">
              <a:noAutofit/>
            </a:bodyPr>
            <a:lstStyle/>
            <a:p>
              <a:pPr indent="0" lvl="0" marL="0" marR="0" rtl="0" algn="ctr">
                <a:lnSpc>
                  <a:spcPct val="100000"/>
                </a:lnSpc>
                <a:spcBef>
                  <a:spcPts val="0"/>
                </a:spcBef>
                <a:spcAft>
                  <a:spcPts val="0"/>
                </a:spcAft>
                <a:buClr>
                  <a:srgbClr val="FFFFFF"/>
                </a:buClr>
                <a:buFont typeface="Gill Sans"/>
                <a:buNone/>
              </a:pPr>
              <a:r>
                <a:t/>
              </a:r>
              <a:endParaRPr b="0" i="0" sz="1562" u="none" cap="none" strike="noStrike">
                <a:solidFill>
                  <a:srgbClr val="FFFFFF"/>
                </a:solidFill>
                <a:latin typeface="Arial"/>
                <a:ea typeface="Arial"/>
                <a:cs typeface="Arial"/>
                <a:sym typeface="Arial"/>
              </a:endParaRPr>
            </a:p>
          </p:txBody>
        </p:sp>
      </p:grpSp>
      <p:grpSp>
        <p:nvGrpSpPr>
          <p:cNvPr id="726" name="Shape 726"/>
          <p:cNvGrpSpPr/>
          <p:nvPr/>
        </p:nvGrpSpPr>
        <p:grpSpPr>
          <a:xfrm>
            <a:off x="838446" y="1414487"/>
            <a:ext cx="4679347" cy="951330"/>
            <a:chOff x="1027754" y="1508519"/>
            <a:chExt cx="4679347" cy="951330"/>
          </a:xfrm>
        </p:grpSpPr>
        <p:sp>
          <p:nvSpPr>
            <p:cNvPr id="727" name="Shape 727"/>
            <p:cNvSpPr txBox="1"/>
            <p:nvPr/>
          </p:nvSpPr>
          <p:spPr>
            <a:xfrm>
              <a:off x="2023101" y="1588064"/>
              <a:ext cx="24105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dk2"/>
                  </a:solidFill>
                  <a:latin typeface="Montserrat"/>
                  <a:ea typeface="Montserrat"/>
                  <a:cs typeface="Montserrat"/>
                  <a:sym typeface="Montserrat"/>
                </a:rPr>
                <a:t>Provide a better UX</a:t>
              </a:r>
            </a:p>
          </p:txBody>
        </p:sp>
        <p:sp>
          <p:nvSpPr>
            <p:cNvPr id="728" name="Shape 728"/>
            <p:cNvSpPr txBox="1"/>
            <p:nvPr/>
          </p:nvSpPr>
          <p:spPr>
            <a:xfrm>
              <a:off x="2023101" y="1850549"/>
              <a:ext cx="3684000" cy="609300"/>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SzPct val="25000"/>
                <a:buNone/>
              </a:pPr>
              <a:r>
                <a:rPr lang="en-US" sz="1200">
                  <a:solidFill>
                    <a:schemeClr val="dk1"/>
                  </a:solidFill>
                  <a:latin typeface="Poppins Light"/>
                  <a:ea typeface="Poppins Light"/>
                  <a:cs typeface="Poppins Light"/>
                  <a:sym typeface="Poppins Light"/>
                </a:rPr>
                <a:t>to our  customer navigation flow</a:t>
              </a:r>
            </a:p>
          </p:txBody>
        </p:sp>
        <p:cxnSp>
          <p:nvCxnSpPr>
            <p:cNvPr id="729" name="Shape 729"/>
            <p:cNvCxnSpPr/>
            <p:nvPr/>
          </p:nvCxnSpPr>
          <p:spPr>
            <a:xfrm>
              <a:off x="1769215" y="1508519"/>
              <a:ext cx="0" cy="740414"/>
            </a:xfrm>
            <a:prstGeom prst="straightConnector1">
              <a:avLst/>
            </a:prstGeom>
            <a:noFill/>
            <a:ln cap="flat" cmpd="sng" w="12700">
              <a:solidFill>
                <a:schemeClr val="dk2"/>
              </a:solidFill>
              <a:prstDash val="solid"/>
              <a:miter lim="800000"/>
              <a:headEnd len="med" w="med" type="none"/>
              <a:tailEnd len="med" w="med" type="none"/>
            </a:ln>
          </p:spPr>
        </p:cxnSp>
        <p:sp>
          <p:nvSpPr>
            <p:cNvPr id="730" name="Shape 730"/>
            <p:cNvSpPr/>
            <p:nvPr/>
          </p:nvSpPr>
          <p:spPr>
            <a:xfrm>
              <a:off x="1027754" y="1681281"/>
              <a:ext cx="394656" cy="394890"/>
            </a:xfrm>
            <a:custGeom>
              <a:pathLst>
                <a:path extrusionOk="0" h="120000" w="120000">
                  <a:moveTo>
                    <a:pt x="65457" y="57272"/>
                  </a:moveTo>
                  <a:cubicBezTo>
                    <a:pt x="66965" y="57272"/>
                    <a:pt x="68183" y="56055"/>
                    <a:pt x="68183" y="54544"/>
                  </a:cubicBezTo>
                  <a:cubicBezTo>
                    <a:pt x="68183" y="53038"/>
                    <a:pt x="66965" y="51816"/>
                    <a:pt x="65457" y="51816"/>
                  </a:cubicBezTo>
                  <a:cubicBezTo>
                    <a:pt x="63949" y="51816"/>
                    <a:pt x="62725" y="53038"/>
                    <a:pt x="62725" y="54544"/>
                  </a:cubicBezTo>
                  <a:cubicBezTo>
                    <a:pt x="62725" y="56055"/>
                    <a:pt x="63949" y="57272"/>
                    <a:pt x="65457" y="57272"/>
                  </a:cubicBezTo>
                  <a:moveTo>
                    <a:pt x="90019" y="27272"/>
                  </a:moveTo>
                  <a:cubicBezTo>
                    <a:pt x="91528" y="27272"/>
                    <a:pt x="92745" y="28494"/>
                    <a:pt x="92745" y="30000"/>
                  </a:cubicBezTo>
                  <a:cubicBezTo>
                    <a:pt x="92745" y="31511"/>
                    <a:pt x="91528" y="32727"/>
                    <a:pt x="90019" y="32727"/>
                  </a:cubicBezTo>
                  <a:cubicBezTo>
                    <a:pt x="88511" y="32727"/>
                    <a:pt x="87288" y="31511"/>
                    <a:pt x="87288" y="30000"/>
                  </a:cubicBezTo>
                  <a:cubicBezTo>
                    <a:pt x="87288" y="28494"/>
                    <a:pt x="88511" y="27272"/>
                    <a:pt x="90019" y="27272"/>
                  </a:cubicBezTo>
                  <a:moveTo>
                    <a:pt x="90019" y="38183"/>
                  </a:moveTo>
                  <a:cubicBezTo>
                    <a:pt x="94538" y="38183"/>
                    <a:pt x="98203" y="34516"/>
                    <a:pt x="98203" y="30000"/>
                  </a:cubicBezTo>
                  <a:cubicBezTo>
                    <a:pt x="98203" y="25483"/>
                    <a:pt x="94538" y="21822"/>
                    <a:pt x="90019" y="21822"/>
                  </a:cubicBezTo>
                  <a:cubicBezTo>
                    <a:pt x="85495" y="21822"/>
                    <a:pt x="81830" y="25483"/>
                    <a:pt x="81830" y="30000"/>
                  </a:cubicBezTo>
                  <a:cubicBezTo>
                    <a:pt x="81830" y="34516"/>
                    <a:pt x="85495" y="38183"/>
                    <a:pt x="90019" y="38183"/>
                  </a:cubicBezTo>
                  <a:moveTo>
                    <a:pt x="73646" y="65455"/>
                  </a:moveTo>
                  <a:cubicBezTo>
                    <a:pt x="75155" y="65455"/>
                    <a:pt x="76372" y="64233"/>
                    <a:pt x="76372" y="62727"/>
                  </a:cubicBezTo>
                  <a:cubicBezTo>
                    <a:pt x="76372" y="61222"/>
                    <a:pt x="75155" y="60000"/>
                    <a:pt x="73646" y="60000"/>
                  </a:cubicBezTo>
                  <a:cubicBezTo>
                    <a:pt x="72133" y="60000"/>
                    <a:pt x="70915" y="61222"/>
                    <a:pt x="70915" y="62727"/>
                  </a:cubicBezTo>
                  <a:cubicBezTo>
                    <a:pt x="70915" y="64233"/>
                    <a:pt x="72133" y="65455"/>
                    <a:pt x="73646" y="65455"/>
                  </a:cubicBezTo>
                  <a:moveTo>
                    <a:pt x="57268" y="43638"/>
                  </a:moveTo>
                  <a:cubicBezTo>
                    <a:pt x="55760" y="43638"/>
                    <a:pt x="54542" y="44855"/>
                    <a:pt x="54542" y="46366"/>
                  </a:cubicBezTo>
                  <a:cubicBezTo>
                    <a:pt x="54542" y="47872"/>
                    <a:pt x="55760" y="49088"/>
                    <a:pt x="57268" y="49088"/>
                  </a:cubicBezTo>
                  <a:cubicBezTo>
                    <a:pt x="58776" y="49088"/>
                    <a:pt x="59999" y="47872"/>
                    <a:pt x="59999" y="46366"/>
                  </a:cubicBezTo>
                  <a:cubicBezTo>
                    <a:pt x="59999" y="44855"/>
                    <a:pt x="58776" y="43638"/>
                    <a:pt x="57268" y="43638"/>
                  </a:cubicBezTo>
                  <a:moveTo>
                    <a:pt x="9777" y="110233"/>
                  </a:moveTo>
                  <a:lnTo>
                    <a:pt x="19639" y="85511"/>
                  </a:lnTo>
                  <a:cubicBezTo>
                    <a:pt x="20965" y="87966"/>
                    <a:pt x="22610" y="90294"/>
                    <a:pt x="24539" y="92455"/>
                  </a:cubicBezTo>
                  <a:cubicBezTo>
                    <a:pt x="27453" y="95722"/>
                    <a:pt x="30833" y="98394"/>
                    <a:pt x="34493" y="100377"/>
                  </a:cubicBezTo>
                  <a:cubicBezTo>
                    <a:pt x="34493" y="100377"/>
                    <a:pt x="9777" y="110233"/>
                    <a:pt x="9777" y="110233"/>
                  </a:cubicBezTo>
                  <a:close/>
                  <a:moveTo>
                    <a:pt x="21153" y="67000"/>
                  </a:moveTo>
                  <a:lnTo>
                    <a:pt x="0" y="120000"/>
                  </a:lnTo>
                  <a:lnTo>
                    <a:pt x="53034" y="98861"/>
                  </a:lnTo>
                  <a:cubicBezTo>
                    <a:pt x="52089" y="98972"/>
                    <a:pt x="51144" y="99022"/>
                    <a:pt x="50205" y="99022"/>
                  </a:cubicBezTo>
                  <a:cubicBezTo>
                    <a:pt x="33980" y="99022"/>
                    <a:pt x="19286" y="83344"/>
                    <a:pt x="21153" y="67000"/>
                  </a:cubicBezTo>
                  <a:moveTo>
                    <a:pt x="91710" y="59205"/>
                  </a:moveTo>
                  <a:cubicBezTo>
                    <a:pt x="90628" y="60283"/>
                    <a:pt x="88932" y="62061"/>
                    <a:pt x="86958" y="64122"/>
                  </a:cubicBezTo>
                  <a:cubicBezTo>
                    <a:pt x="83441" y="67800"/>
                    <a:pt x="78034" y="73450"/>
                    <a:pt x="74819" y="76405"/>
                  </a:cubicBezTo>
                  <a:lnTo>
                    <a:pt x="43621" y="45227"/>
                  </a:lnTo>
                  <a:cubicBezTo>
                    <a:pt x="46580" y="42016"/>
                    <a:pt x="52237" y="36611"/>
                    <a:pt x="55913" y="33100"/>
                  </a:cubicBezTo>
                  <a:cubicBezTo>
                    <a:pt x="57979" y="31127"/>
                    <a:pt x="59755" y="29433"/>
                    <a:pt x="60836" y="28350"/>
                  </a:cubicBezTo>
                  <a:cubicBezTo>
                    <a:pt x="75598" y="13594"/>
                    <a:pt x="103979" y="5516"/>
                    <a:pt x="114593" y="5455"/>
                  </a:cubicBezTo>
                  <a:cubicBezTo>
                    <a:pt x="114570" y="14288"/>
                    <a:pt x="107127" y="43800"/>
                    <a:pt x="91710" y="59205"/>
                  </a:cubicBezTo>
                  <a:moveTo>
                    <a:pt x="71006" y="80905"/>
                  </a:moveTo>
                  <a:cubicBezTo>
                    <a:pt x="69014" y="88183"/>
                    <a:pt x="66385" y="94844"/>
                    <a:pt x="63477" y="100194"/>
                  </a:cubicBezTo>
                  <a:cubicBezTo>
                    <a:pt x="62276" y="96966"/>
                    <a:pt x="60563" y="93322"/>
                    <a:pt x="58127" y="89500"/>
                  </a:cubicBezTo>
                  <a:cubicBezTo>
                    <a:pt x="57108" y="87905"/>
                    <a:pt x="55361" y="86977"/>
                    <a:pt x="53523" y="86977"/>
                  </a:cubicBezTo>
                  <a:cubicBezTo>
                    <a:pt x="53091" y="86977"/>
                    <a:pt x="52652" y="87027"/>
                    <a:pt x="52220" y="87133"/>
                  </a:cubicBezTo>
                  <a:cubicBezTo>
                    <a:pt x="51161" y="87394"/>
                    <a:pt x="50074" y="87527"/>
                    <a:pt x="48999" y="87527"/>
                  </a:cubicBezTo>
                  <a:cubicBezTo>
                    <a:pt x="44987" y="87527"/>
                    <a:pt x="41071" y="85733"/>
                    <a:pt x="37679" y="82344"/>
                  </a:cubicBezTo>
                  <a:cubicBezTo>
                    <a:pt x="33354" y="78022"/>
                    <a:pt x="31647" y="72855"/>
                    <a:pt x="32888" y="67811"/>
                  </a:cubicBezTo>
                  <a:cubicBezTo>
                    <a:pt x="33445" y="65538"/>
                    <a:pt x="32489" y="63166"/>
                    <a:pt x="30520" y="61911"/>
                  </a:cubicBezTo>
                  <a:cubicBezTo>
                    <a:pt x="26690" y="59477"/>
                    <a:pt x="23048" y="57766"/>
                    <a:pt x="19815" y="56572"/>
                  </a:cubicBezTo>
                  <a:cubicBezTo>
                    <a:pt x="25171" y="53655"/>
                    <a:pt x="31835" y="51033"/>
                    <a:pt x="39119" y="49038"/>
                  </a:cubicBezTo>
                  <a:cubicBezTo>
                    <a:pt x="39267" y="49000"/>
                    <a:pt x="39387" y="48905"/>
                    <a:pt x="39529" y="48850"/>
                  </a:cubicBezTo>
                  <a:lnTo>
                    <a:pt x="71194" y="80500"/>
                  </a:lnTo>
                  <a:cubicBezTo>
                    <a:pt x="71142" y="80638"/>
                    <a:pt x="71046" y="80755"/>
                    <a:pt x="71006" y="80905"/>
                  </a:cubicBezTo>
                  <a:moveTo>
                    <a:pt x="119066" y="927"/>
                  </a:moveTo>
                  <a:cubicBezTo>
                    <a:pt x="118446" y="305"/>
                    <a:pt x="116921" y="0"/>
                    <a:pt x="114713" y="0"/>
                  </a:cubicBezTo>
                  <a:cubicBezTo>
                    <a:pt x="103183" y="0"/>
                    <a:pt x="73083" y="8394"/>
                    <a:pt x="56978" y="24494"/>
                  </a:cubicBezTo>
                  <a:cubicBezTo>
                    <a:pt x="53182" y="28288"/>
                    <a:pt x="40599" y="39861"/>
                    <a:pt x="37679" y="43777"/>
                  </a:cubicBezTo>
                  <a:cubicBezTo>
                    <a:pt x="28232" y="46366"/>
                    <a:pt x="14477" y="51538"/>
                    <a:pt x="6806" y="59205"/>
                  </a:cubicBezTo>
                  <a:cubicBezTo>
                    <a:pt x="6806" y="59205"/>
                    <a:pt x="16168" y="59238"/>
                    <a:pt x="27589" y="66511"/>
                  </a:cubicBezTo>
                  <a:cubicBezTo>
                    <a:pt x="25928" y="73277"/>
                    <a:pt x="28033" y="80416"/>
                    <a:pt x="33821" y="86200"/>
                  </a:cubicBezTo>
                  <a:cubicBezTo>
                    <a:pt x="38328" y="90705"/>
                    <a:pt x="43661" y="92983"/>
                    <a:pt x="48999" y="92983"/>
                  </a:cubicBezTo>
                  <a:cubicBezTo>
                    <a:pt x="50513" y="92983"/>
                    <a:pt x="52026" y="92800"/>
                    <a:pt x="53523" y="92427"/>
                  </a:cubicBezTo>
                  <a:cubicBezTo>
                    <a:pt x="60796" y="103844"/>
                    <a:pt x="60836" y="113200"/>
                    <a:pt x="60836" y="113200"/>
                  </a:cubicBezTo>
                  <a:cubicBezTo>
                    <a:pt x="68508" y="105533"/>
                    <a:pt x="73686" y="91783"/>
                    <a:pt x="76270" y="82344"/>
                  </a:cubicBezTo>
                  <a:cubicBezTo>
                    <a:pt x="80191" y="79427"/>
                    <a:pt x="91772" y="66855"/>
                    <a:pt x="95568" y="63061"/>
                  </a:cubicBezTo>
                  <a:cubicBezTo>
                    <a:pt x="114752" y="43888"/>
                    <a:pt x="122925" y="4783"/>
                    <a:pt x="119066" y="927"/>
                  </a:cubicBezTo>
                </a:path>
              </a:pathLst>
            </a:custGeom>
            <a:solidFill>
              <a:schemeClr val="dk2"/>
            </a:solidFill>
            <a:ln>
              <a:noFill/>
            </a:ln>
          </p:spPr>
          <p:txBody>
            <a:bodyPr anchorCtr="0" anchor="ctr" bIns="19025" lIns="19025" rIns="19025" wrap="square" tIns="19025">
              <a:noAutofit/>
            </a:bodyPr>
            <a:lstStyle/>
            <a:p>
              <a:pPr indent="0" lvl="0" marL="0" marR="0" rtl="0" algn="ctr">
                <a:lnSpc>
                  <a:spcPct val="100000"/>
                </a:lnSpc>
                <a:spcBef>
                  <a:spcPts val="0"/>
                </a:spcBef>
                <a:spcAft>
                  <a:spcPts val="0"/>
                </a:spcAft>
                <a:buClr>
                  <a:srgbClr val="FFFFFF"/>
                </a:buClr>
                <a:buFont typeface="Gill Sans"/>
                <a:buNone/>
              </a:pPr>
              <a:r>
                <a:t/>
              </a:r>
              <a:endParaRPr b="0" i="0" sz="1562" u="none" cap="none" strike="noStrike">
                <a:solidFill>
                  <a:srgbClr val="FFFFFF"/>
                </a:solidFill>
                <a:latin typeface="Arial"/>
                <a:ea typeface="Arial"/>
                <a:cs typeface="Arial"/>
                <a:sym typeface="Arial"/>
              </a:endParaRPr>
            </a:p>
          </p:txBody>
        </p:sp>
      </p:grpSp>
      <p:sp>
        <p:nvSpPr>
          <p:cNvPr id="731" name="Shape 73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AAAAAA"/>
                </a:solidFill>
                <a:latin typeface="Poppins Light"/>
                <a:ea typeface="Poppins Light"/>
                <a:cs typeface="Poppins Light"/>
                <a:sym typeface="Poppins Light"/>
              </a:rPr>
              <a:t>‹#›</a:t>
            </a:fld>
          </a:p>
        </p:txBody>
      </p:sp>
      <p:sp>
        <p:nvSpPr>
          <p:cNvPr id="732" name="Shape 732"/>
          <p:cNvSpPr/>
          <p:nvPr/>
        </p:nvSpPr>
        <p:spPr>
          <a:xfrm>
            <a:off x="6537998" y="4688503"/>
            <a:ext cx="5689500" cy="2982900"/>
          </a:xfrm>
          <a:custGeom>
            <a:pathLst>
              <a:path extrusionOk="0" h="120000" w="120000">
                <a:moveTo>
                  <a:pt x="0" y="84368"/>
                </a:moveTo>
                <a:lnTo>
                  <a:pt x="119943" y="84368"/>
                </a:lnTo>
                <a:lnTo>
                  <a:pt x="119943" y="120000"/>
                </a:lnTo>
                <a:lnTo>
                  <a:pt x="0" y="120000"/>
                </a:lnTo>
                <a:close/>
                <a:moveTo>
                  <a:pt x="56995" y="8"/>
                </a:moveTo>
                <a:cubicBezTo>
                  <a:pt x="57924" y="244"/>
                  <a:pt x="58482" y="1423"/>
                  <a:pt x="58482" y="3193"/>
                </a:cubicBezTo>
                <a:cubicBezTo>
                  <a:pt x="58482" y="11452"/>
                  <a:pt x="58482" y="19593"/>
                  <a:pt x="58482" y="27853"/>
                </a:cubicBezTo>
                <a:cubicBezTo>
                  <a:pt x="58482" y="28207"/>
                  <a:pt x="58482" y="28678"/>
                  <a:pt x="58482" y="29150"/>
                </a:cubicBezTo>
                <a:cubicBezTo>
                  <a:pt x="58482" y="31156"/>
                  <a:pt x="58482" y="33162"/>
                  <a:pt x="58482" y="35168"/>
                </a:cubicBezTo>
                <a:cubicBezTo>
                  <a:pt x="58420" y="41657"/>
                  <a:pt x="58420" y="48146"/>
                  <a:pt x="58482" y="54636"/>
                </a:cubicBezTo>
                <a:cubicBezTo>
                  <a:pt x="58482" y="56523"/>
                  <a:pt x="58977" y="57821"/>
                  <a:pt x="59845" y="57939"/>
                </a:cubicBezTo>
                <a:cubicBezTo>
                  <a:pt x="60836" y="58057"/>
                  <a:pt x="61517" y="56877"/>
                  <a:pt x="61579" y="54872"/>
                </a:cubicBezTo>
                <a:cubicBezTo>
                  <a:pt x="61579" y="52984"/>
                  <a:pt x="61393" y="51096"/>
                  <a:pt x="61703" y="49326"/>
                </a:cubicBezTo>
                <a:cubicBezTo>
                  <a:pt x="62756" y="47202"/>
                  <a:pt x="63686" y="47320"/>
                  <a:pt x="64553" y="49680"/>
                </a:cubicBezTo>
                <a:cubicBezTo>
                  <a:pt x="64677" y="50860"/>
                  <a:pt x="64677" y="52040"/>
                  <a:pt x="64677" y="53220"/>
                </a:cubicBezTo>
                <a:cubicBezTo>
                  <a:pt x="64677" y="56169"/>
                  <a:pt x="64677" y="59119"/>
                  <a:pt x="64677" y="62069"/>
                </a:cubicBezTo>
                <a:cubicBezTo>
                  <a:pt x="64677" y="63957"/>
                  <a:pt x="65234" y="65018"/>
                  <a:pt x="66102" y="65018"/>
                </a:cubicBezTo>
                <a:cubicBezTo>
                  <a:pt x="67031" y="65018"/>
                  <a:pt x="67651" y="63839"/>
                  <a:pt x="67651" y="62069"/>
                </a:cubicBezTo>
                <a:cubicBezTo>
                  <a:pt x="67712" y="57467"/>
                  <a:pt x="67651" y="52984"/>
                  <a:pt x="67651" y="48382"/>
                </a:cubicBezTo>
                <a:cubicBezTo>
                  <a:pt x="67651" y="47674"/>
                  <a:pt x="67651" y="46966"/>
                  <a:pt x="67651" y="46259"/>
                </a:cubicBezTo>
                <a:cubicBezTo>
                  <a:pt x="67712" y="42955"/>
                  <a:pt x="68951" y="40359"/>
                  <a:pt x="70562" y="40123"/>
                </a:cubicBezTo>
                <a:cubicBezTo>
                  <a:pt x="72235" y="40005"/>
                  <a:pt x="73598" y="42247"/>
                  <a:pt x="73846" y="45669"/>
                </a:cubicBezTo>
                <a:cubicBezTo>
                  <a:pt x="73846" y="45787"/>
                  <a:pt x="73846" y="45905"/>
                  <a:pt x="73908" y="46023"/>
                </a:cubicBezTo>
                <a:cubicBezTo>
                  <a:pt x="73722" y="47084"/>
                  <a:pt x="73784" y="48146"/>
                  <a:pt x="73846" y="49090"/>
                </a:cubicBezTo>
                <a:cubicBezTo>
                  <a:pt x="73908" y="50742"/>
                  <a:pt x="74651" y="51804"/>
                  <a:pt x="75518" y="51804"/>
                </a:cubicBezTo>
                <a:cubicBezTo>
                  <a:pt x="76262" y="51686"/>
                  <a:pt x="76881" y="50388"/>
                  <a:pt x="76881" y="48736"/>
                </a:cubicBezTo>
                <a:cubicBezTo>
                  <a:pt x="76943" y="47674"/>
                  <a:pt x="76881" y="46494"/>
                  <a:pt x="76881" y="45315"/>
                </a:cubicBezTo>
                <a:cubicBezTo>
                  <a:pt x="76881" y="43309"/>
                  <a:pt x="76881" y="41185"/>
                  <a:pt x="76881" y="39179"/>
                </a:cubicBezTo>
                <a:cubicBezTo>
                  <a:pt x="76943" y="37174"/>
                  <a:pt x="77253" y="36112"/>
                  <a:pt x="77996" y="35640"/>
                </a:cubicBezTo>
                <a:cubicBezTo>
                  <a:pt x="78678" y="35286"/>
                  <a:pt x="79297" y="35758"/>
                  <a:pt x="79855" y="37174"/>
                </a:cubicBezTo>
                <a:cubicBezTo>
                  <a:pt x="79979" y="37999"/>
                  <a:pt x="80041" y="38707"/>
                  <a:pt x="80041" y="39415"/>
                </a:cubicBezTo>
                <a:cubicBezTo>
                  <a:pt x="80041" y="42483"/>
                  <a:pt x="80041" y="45669"/>
                  <a:pt x="80041" y="48736"/>
                </a:cubicBezTo>
                <a:cubicBezTo>
                  <a:pt x="80041" y="49208"/>
                  <a:pt x="80041" y="49798"/>
                  <a:pt x="80103" y="50270"/>
                </a:cubicBezTo>
                <a:cubicBezTo>
                  <a:pt x="80598" y="53220"/>
                  <a:pt x="81899" y="54872"/>
                  <a:pt x="83572" y="54518"/>
                </a:cubicBezTo>
                <a:cubicBezTo>
                  <a:pt x="84997" y="54164"/>
                  <a:pt x="86112" y="51686"/>
                  <a:pt x="86112" y="48736"/>
                </a:cubicBezTo>
                <a:cubicBezTo>
                  <a:pt x="86174" y="46966"/>
                  <a:pt x="86174" y="45197"/>
                  <a:pt x="86174" y="43427"/>
                </a:cubicBezTo>
                <a:cubicBezTo>
                  <a:pt x="86979" y="40831"/>
                  <a:pt x="88466" y="41067"/>
                  <a:pt x="89148" y="43309"/>
                </a:cubicBezTo>
                <a:cubicBezTo>
                  <a:pt x="89334" y="44607"/>
                  <a:pt x="89210" y="45787"/>
                  <a:pt x="89272" y="47084"/>
                </a:cubicBezTo>
                <a:cubicBezTo>
                  <a:pt x="89272" y="48736"/>
                  <a:pt x="89705" y="50034"/>
                  <a:pt x="90325" y="51096"/>
                </a:cubicBezTo>
                <a:cubicBezTo>
                  <a:pt x="91378" y="52630"/>
                  <a:pt x="92493" y="52866"/>
                  <a:pt x="93670" y="51804"/>
                </a:cubicBezTo>
                <a:cubicBezTo>
                  <a:pt x="94785" y="50624"/>
                  <a:pt x="95343" y="48736"/>
                  <a:pt x="95343" y="46376"/>
                </a:cubicBezTo>
                <a:cubicBezTo>
                  <a:pt x="95405" y="42247"/>
                  <a:pt x="95343" y="38117"/>
                  <a:pt x="95343" y="33988"/>
                </a:cubicBezTo>
                <a:cubicBezTo>
                  <a:pt x="95343" y="33398"/>
                  <a:pt x="95343" y="32926"/>
                  <a:pt x="95467" y="32336"/>
                </a:cubicBezTo>
                <a:cubicBezTo>
                  <a:pt x="96334" y="29858"/>
                  <a:pt x="97635" y="29976"/>
                  <a:pt x="98378" y="32572"/>
                </a:cubicBezTo>
                <a:cubicBezTo>
                  <a:pt x="98440" y="33280"/>
                  <a:pt x="98502" y="33988"/>
                  <a:pt x="98502" y="34578"/>
                </a:cubicBezTo>
                <a:cubicBezTo>
                  <a:pt x="98502" y="41539"/>
                  <a:pt x="98502" y="48382"/>
                  <a:pt x="98502" y="55226"/>
                </a:cubicBezTo>
                <a:cubicBezTo>
                  <a:pt x="98502" y="56051"/>
                  <a:pt x="98502" y="56759"/>
                  <a:pt x="98750" y="57349"/>
                </a:cubicBezTo>
                <a:cubicBezTo>
                  <a:pt x="99184" y="58411"/>
                  <a:pt x="99865" y="58765"/>
                  <a:pt x="100485" y="58293"/>
                </a:cubicBezTo>
                <a:cubicBezTo>
                  <a:pt x="101104" y="57939"/>
                  <a:pt x="101476" y="56877"/>
                  <a:pt x="101476" y="55344"/>
                </a:cubicBezTo>
                <a:cubicBezTo>
                  <a:pt x="101476" y="46848"/>
                  <a:pt x="101476" y="38235"/>
                  <a:pt x="101476" y="29622"/>
                </a:cubicBezTo>
                <a:cubicBezTo>
                  <a:pt x="101476" y="25493"/>
                  <a:pt x="101538" y="21363"/>
                  <a:pt x="101538" y="17116"/>
                </a:cubicBezTo>
                <a:cubicBezTo>
                  <a:pt x="101972" y="15346"/>
                  <a:pt x="102591" y="14638"/>
                  <a:pt x="103458" y="15110"/>
                </a:cubicBezTo>
                <a:cubicBezTo>
                  <a:pt x="104202" y="15346"/>
                  <a:pt x="104636" y="16644"/>
                  <a:pt x="104636" y="18532"/>
                </a:cubicBezTo>
                <a:cubicBezTo>
                  <a:pt x="104636" y="26909"/>
                  <a:pt x="104636" y="35404"/>
                  <a:pt x="104636" y="43781"/>
                </a:cubicBezTo>
                <a:cubicBezTo>
                  <a:pt x="104636" y="50034"/>
                  <a:pt x="104574" y="56169"/>
                  <a:pt x="104636" y="62423"/>
                </a:cubicBezTo>
                <a:cubicBezTo>
                  <a:pt x="104636" y="65608"/>
                  <a:pt x="105998" y="68204"/>
                  <a:pt x="107609" y="68204"/>
                </a:cubicBezTo>
                <a:cubicBezTo>
                  <a:pt x="109282" y="68204"/>
                  <a:pt x="110707" y="65608"/>
                  <a:pt x="110707" y="62541"/>
                </a:cubicBezTo>
                <a:cubicBezTo>
                  <a:pt x="110769" y="56523"/>
                  <a:pt x="110707" y="50506"/>
                  <a:pt x="110707" y="44489"/>
                </a:cubicBezTo>
                <a:cubicBezTo>
                  <a:pt x="110707" y="44371"/>
                  <a:pt x="110707" y="44253"/>
                  <a:pt x="110707" y="44253"/>
                </a:cubicBezTo>
                <a:cubicBezTo>
                  <a:pt x="110769" y="44135"/>
                  <a:pt x="110769" y="43899"/>
                  <a:pt x="110769" y="43781"/>
                </a:cubicBezTo>
                <a:cubicBezTo>
                  <a:pt x="111202" y="42247"/>
                  <a:pt x="111884" y="41539"/>
                  <a:pt x="112565" y="41775"/>
                </a:cubicBezTo>
                <a:cubicBezTo>
                  <a:pt x="113433" y="42129"/>
                  <a:pt x="113804" y="43309"/>
                  <a:pt x="113866" y="45315"/>
                </a:cubicBezTo>
                <a:cubicBezTo>
                  <a:pt x="113866" y="47674"/>
                  <a:pt x="113804" y="50034"/>
                  <a:pt x="113866" y="52276"/>
                </a:cubicBezTo>
                <a:cubicBezTo>
                  <a:pt x="113866" y="56169"/>
                  <a:pt x="115849" y="58883"/>
                  <a:pt x="117831" y="57703"/>
                </a:cubicBezTo>
                <a:cubicBezTo>
                  <a:pt x="119008" y="56995"/>
                  <a:pt x="119628" y="55344"/>
                  <a:pt x="119938" y="53102"/>
                </a:cubicBezTo>
                <a:cubicBezTo>
                  <a:pt x="119938" y="63249"/>
                  <a:pt x="119938" y="73396"/>
                  <a:pt x="120000" y="83542"/>
                </a:cubicBezTo>
                <a:cubicBezTo>
                  <a:pt x="120000" y="84250"/>
                  <a:pt x="119876" y="84368"/>
                  <a:pt x="119566" y="84368"/>
                </a:cubicBezTo>
                <a:cubicBezTo>
                  <a:pt x="79855" y="84368"/>
                  <a:pt x="40144" y="84368"/>
                  <a:pt x="433" y="84368"/>
                </a:cubicBezTo>
                <a:cubicBezTo>
                  <a:pt x="123" y="84368"/>
                  <a:pt x="0" y="84250"/>
                  <a:pt x="0" y="83542"/>
                </a:cubicBezTo>
                <a:cubicBezTo>
                  <a:pt x="61" y="76581"/>
                  <a:pt x="61" y="69502"/>
                  <a:pt x="61" y="62423"/>
                </a:cubicBezTo>
                <a:cubicBezTo>
                  <a:pt x="371" y="63485"/>
                  <a:pt x="681" y="64311"/>
                  <a:pt x="1362" y="64547"/>
                </a:cubicBezTo>
                <a:cubicBezTo>
                  <a:pt x="2416" y="64782"/>
                  <a:pt x="3159" y="63367"/>
                  <a:pt x="3159" y="61007"/>
                </a:cubicBezTo>
                <a:cubicBezTo>
                  <a:pt x="3159" y="53692"/>
                  <a:pt x="3159" y="46259"/>
                  <a:pt x="3159" y="38825"/>
                </a:cubicBezTo>
                <a:cubicBezTo>
                  <a:pt x="3159" y="38117"/>
                  <a:pt x="3159" y="37291"/>
                  <a:pt x="3283" y="36584"/>
                </a:cubicBezTo>
                <a:cubicBezTo>
                  <a:pt x="4212" y="34696"/>
                  <a:pt x="5203" y="34696"/>
                  <a:pt x="5885" y="36348"/>
                </a:cubicBezTo>
                <a:cubicBezTo>
                  <a:pt x="6195" y="37056"/>
                  <a:pt x="6133" y="37763"/>
                  <a:pt x="6195" y="38471"/>
                </a:cubicBezTo>
                <a:cubicBezTo>
                  <a:pt x="6195" y="40477"/>
                  <a:pt x="6071" y="42483"/>
                  <a:pt x="6257" y="44371"/>
                </a:cubicBezTo>
                <a:cubicBezTo>
                  <a:pt x="6504" y="46730"/>
                  <a:pt x="7558" y="48618"/>
                  <a:pt x="8859" y="48972"/>
                </a:cubicBezTo>
                <a:cubicBezTo>
                  <a:pt x="10036" y="49326"/>
                  <a:pt x="11337" y="48028"/>
                  <a:pt x="11894" y="46023"/>
                </a:cubicBezTo>
                <a:cubicBezTo>
                  <a:pt x="12576" y="43663"/>
                  <a:pt x="12328" y="41185"/>
                  <a:pt x="12328" y="38707"/>
                </a:cubicBezTo>
                <a:cubicBezTo>
                  <a:pt x="12452" y="35640"/>
                  <a:pt x="12328" y="32572"/>
                  <a:pt x="12390" y="29504"/>
                </a:cubicBezTo>
                <a:cubicBezTo>
                  <a:pt x="12390" y="27853"/>
                  <a:pt x="12885" y="26673"/>
                  <a:pt x="13753" y="26555"/>
                </a:cubicBezTo>
                <a:cubicBezTo>
                  <a:pt x="14434" y="26437"/>
                  <a:pt x="14930" y="27027"/>
                  <a:pt x="15302" y="28207"/>
                </a:cubicBezTo>
                <a:cubicBezTo>
                  <a:pt x="15487" y="29622"/>
                  <a:pt x="15363" y="31038"/>
                  <a:pt x="15425" y="32454"/>
                </a:cubicBezTo>
                <a:cubicBezTo>
                  <a:pt x="15487" y="34106"/>
                  <a:pt x="16107" y="35404"/>
                  <a:pt x="16974" y="35286"/>
                </a:cubicBezTo>
                <a:cubicBezTo>
                  <a:pt x="17842" y="35286"/>
                  <a:pt x="18461" y="34106"/>
                  <a:pt x="18461" y="32454"/>
                </a:cubicBezTo>
                <a:cubicBezTo>
                  <a:pt x="18523" y="29032"/>
                  <a:pt x="18461" y="25493"/>
                  <a:pt x="18461" y="22071"/>
                </a:cubicBezTo>
                <a:cubicBezTo>
                  <a:pt x="18461" y="18060"/>
                  <a:pt x="18461" y="14166"/>
                  <a:pt x="18523" y="10154"/>
                </a:cubicBezTo>
                <a:cubicBezTo>
                  <a:pt x="18523" y="7205"/>
                  <a:pt x="19638" y="4609"/>
                  <a:pt x="21001" y="4373"/>
                </a:cubicBezTo>
                <a:cubicBezTo>
                  <a:pt x="22736" y="3901"/>
                  <a:pt x="24099" y="5553"/>
                  <a:pt x="24532" y="8621"/>
                </a:cubicBezTo>
                <a:cubicBezTo>
                  <a:pt x="24656" y="9211"/>
                  <a:pt x="24656" y="9918"/>
                  <a:pt x="24656" y="10508"/>
                </a:cubicBezTo>
                <a:cubicBezTo>
                  <a:pt x="24656" y="20891"/>
                  <a:pt x="24656" y="31274"/>
                  <a:pt x="24656" y="41657"/>
                </a:cubicBezTo>
                <a:cubicBezTo>
                  <a:pt x="24656" y="42129"/>
                  <a:pt x="24656" y="42601"/>
                  <a:pt x="24656" y="43073"/>
                </a:cubicBezTo>
                <a:cubicBezTo>
                  <a:pt x="24656" y="44961"/>
                  <a:pt x="24594" y="46848"/>
                  <a:pt x="24656" y="48618"/>
                </a:cubicBezTo>
                <a:cubicBezTo>
                  <a:pt x="24656" y="50388"/>
                  <a:pt x="25338" y="51568"/>
                  <a:pt x="26205" y="51568"/>
                </a:cubicBezTo>
                <a:cubicBezTo>
                  <a:pt x="27010" y="51568"/>
                  <a:pt x="27692" y="50388"/>
                  <a:pt x="27692" y="48618"/>
                </a:cubicBezTo>
                <a:cubicBezTo>
                  <a:pt x="27754" y="46848"/>
                  <a:pt x="27692" y="45079"/>
                  <a:pt x="27692" y="43309"/>
                </a:cubicBezTo>
                <a:cubicBezTo>
                  <a:pt x="27692" y="42247"/>
                  <a:pt x="27692" y="41067"/>
                  <a:pt x="27754" y="40005"/>
                </a:cubicBezTo>
                <a:cubicBezTo>
                  <a:pt x="27754" y="37174"/>
                  <a:pt x="28683" y="34814"/>
                  <a:pt x="30046" y="34224"/>
                </a:cubicBezTo>
                <a:cubicBezTo>
                  <a:pt x="31533" y="33634"/>
                  <a:pt x="32958" y="34932"/>
                  <a:pt x="33577" y="37527"/>
                </a:cubicBezTo>
                <a:cubicBezTo>
                  <a:pt x="33639" y="37763"/>
                  <a:pt x="33701" y="37999"/>
                  <a:pt x="33763" y="38235"/>
                </a:cubicBezTo>
                <a:cubicBezTo>
                  <a:pt x="33825" y="38943"/>
                  <a:pt x="33887" y="39651"/>
                  <a:pt x="33887" y="40359"/>
                </a:cubicBezTo>
                <a:cubicBezTo>
                  <a:pt x="33887" y="42129"/>
                  <a:pt x="34445" y="43427"/>
                  <a:pt x="35312" y="43545"/>
                </a:cubicBezTo>
                <a:cubicBezTo>
                  <a:pt x="36241" y="43663"/>
                  <a:pt x="36923" y="42483"/>
                  <a:pt x="36923" y="40595"/>
                </a:cubicBezTo>
                <a:cubicBezTo>
                  <a:pt x="36985" y="36112"/>
                  <a:pt x="36923" y="31628"/>
                  <a:pt x="36923" y="27145"/>
                </a:cubicBezTo>
                <a:cubicBezTo>
                  <a:pt x="36923" y="23959"/>
                  <a:pt x="36923" y="20891"/>
                  <a:pt x="36985" y="17824"/>
                </a:cubicBezTo>
                <a:cubicBezTo>
                  <a:pt x="36985" y="16290"/>
                  <a:pt x="37480" y="15228"/>
                  <a:pt x="38162" y="14992"/>
                </a:cubicBezTo>
                <a:cubicBezTo>
                  <a:pt x="38905" y="14756"/>
                  <a:pt x="39587" y="15464"/>
                  <a:pt x="39896" y="16762"/>
                </a:cubicBezTo>
                <a:cubicBezTo>
                  <a:pt x="40020" y="17234"/>
                  <a:pt x="40020" y="17706"/>
                  <a:pt x="40020" y="18178"/>
                </a:cubicBezTo>
                <a:cubicBezTo>
                  <a:pt x="40020" y="20065"/>
                  <a:pt x="40020" y="21835"/>
                  <a:pt x="40020" y="23723"/>
                </a:cubicBezTo>
                <a:cubicBezTo>
                  <a:pt x="40020" y="27853"/>
                  <a:pt x="39958" y="31982"/>
                  <a:pt x="40020" y="36112"/>
                </a:cubicBezTo>
                <a:cubicBezTo>
                  <a:pt x="40082" y="39297"/>
                  <a:pt x="41445" y="41657"/>
                  <a:pt x="42994" y="41657"/>
                </a:cubicBezTo>
                <a:cubicBezTo>
                  <a:pt x="44543" y="41657"/>
                  <a:pt x="45844" y="39887"/>
                  <a:pt x="46153" y="36466"/>
                </a:cubicBezTo>
                <a:cubicBezTo>
                  <a:pt x="46215" y="35286"/>
                  <a:pt x="46091" y="33988"/>
                  <a:pt x="46339" y="32926"/>
                </a:cubicBezTo>
                <a:cubicBezTo>
                  <a:pt x="46835" y="31864"/>
                  <a:pt x="47392" y="31156"/>
                  <a:pt x="48198" y="31628"/>
                </a:cubicBezTo>
                <a:cubicBezTo>
                  <a:pt x="48817" y="32100"/>
                  <a:pt x="49189" y="33044"/>
                  <a:pt x="49251" y="34342"/>
                </a:cubicBezTo>
                <a:cubicBezTo>
                  <a:pt x="49251" y="36348"/>
                  <a:pt x="49251" y="38471"/>
                  <a:pt x="49251" y="40595"/>
                </a:cubicBezTo>
                <a:cubicBezTo>
                  <a:pt x="49251" y="43191"/>
                  <a:pt x="49127" y="45905"/>
                  <a:pt x="49313" y="48500"/>
                </a:cubicBezTo>
                <a:cubicBezTo>
                  <a:pt x="49561" y="51096"/>
                  <a:pt x="51109" y="53338"/>
                  <a:pt x="52472" y="53102"/>
                </a:cubicBezTo>
                <a:cubicBezTo>
                  <a:pt x="54145" y="52748"/>
                  <a:pt x="55322" y="50506"/>
                  <a:pt x="55322" y="47556"/>
                </a:cubicBezTo>
                <a:cubicBezTo>
                  <a:pt x="55384" y="45315"/>
                  <a:pt x="55322" y="43073"/>
                  <a:pt x="55322" y="40831"/>
                </a:cubicBezTo>
                <a:cubicBezTo>
                  <a:pt x="55322" y="28678"/>
                  <a:pt x="55322" y="16408"/>
                  <a:pt x="55322" y="4255"/>
                </a:cubicBezTo>
                <a:cubicBezTo>
                  <a:pt x="55322" y="3783"/>
                  <a:pt x="55322" y="3193"/>
                  <a:pt x="55384" y="2721"/>
                </a:cubicBezTo>
                <a:cubicBezTo>
                  <a:pt x="55570" y="1069"/>
                  <a:pt x="56251" y="-109"/>
                  <a:pt x="56995" y="8"/>
                </a:cubicBezTo>
                <a:close/>
              </a:path>
            </a:pathLst>
          </a:cu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733" name="Shape 733"/>
          <p:cNvSpPr txBox="1"/>
          <p:nvPr/>
        </p:nvSpPr>
        <p:spPr>
          <a:xfrm>
            <a:off x="7426998" y="6230263"/>
            <a:ext cx="3894900" cy="430800"/>
          </a:xfrm>
          <a:prstGeom prst="rect">
            <a:avLst/>
          </a:prstGeom>
          <a:solidFill>
            <a:schemeClr val="lt1"/>
          </a:solidFill>
          <a:ln>
            <a:noFill/>
          </a:ln>
        </p:spPr>
        <p:txBody>
          <a:bodyPr anchorCtr="0" anchor="t" bIns="0" lIns="0" rIns="0" wrap="square" tIns="0">
            <a:noAutofit/>
          </a:bodyPr>
          <a:lstStyle/>
          <a:p>
            <a:pPr indent="0" lvl="0" marL="0" marR="0" rtl="0" algn="ctr">
              <a:spcBef>
                <a:spcPts val="0"/>
              </a:spcBef>
              <a:buSzPct val="25000"/>
              <a:buNone/>
            </a:pPr>
            <a:r>
              <a:rPr lang="en-US" sz="2400">
                <a:solidFill>
                  <a:srgbClr val="434343"/>
                </a:solidFill>
                <a:latin typeface="Montserrat"/>
                <a:ea typeface="Montserrat"/>
                <a:cs typeface="Montserrat"/>
                <a:sym typeface="Montserrat"/>
              </a:rPr>
              <a:t>MISSION </a:t>
            </a: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500"/>
                                        <p:tgtEl>
                                          <p:spTgt spid="7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500"/>
                                        <p:tgtEl>
                                          <p:spTgt spid="7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grpSp>
        <p:nvGrpSpPr>
          <p:cNvPr id="738" name="Shape 738"/>
          <p:cNvGrpSpPr/>
          <p:nvPr/>
        </p:nvGrpSpPr>
        <p:grpSpPr>
          <a:xfrm>
            <a:off x="6873907" y="1979525"/>
            <a:ext cx="5318094" cy="4222971"/>
            <a:chOff x="6621735" y="1591217"/>
            <a:chExt cx="5570266" cy="4423215"/>
          </a:xfrm>
        </p:grpSpPr>
        <p:sp>
          <p:nvSpPr>
            <p:cNvPr id="739" name="Shape 739"/>
            <p:cNvSpPr/>
            <p:nvPr/>
          </p:nvSpPr>
          <p:spPr>
            <a:xfrm>
              <a:off x="10324919" y="4799912"/>
              <a:ext cx="839340" cy="90814"/>
            </a:xfrm>
            <a:prstGeom prst="ellipse">
              <a:avLst/>
            </a:prstGeom>
            <a:solidFill>
              <a:srgbClr val="E5E5E5"/>
            </a:solidFill>
            <a:ln>
              <a:noFill/>
            </a:ln>
          </p:spPr>
          <p:txBody>
            <a:bodyPr anchorCtr="0" anchor="t" bIns="45700" lIns="91425" rIns="91425" wrap="square"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740" name="Shape 740"/>
            <p:cNvSpPr/>
            <p:nvPr/>
          </p:nvSpPr>
          <p:spPr>
            <a:xfrm>
              <a:off x="10379040" y="3235895"/>
              <a:ext cx="729891" cy="1609882"/>
            </a:xfrm>
            <a:custGeom>
              <a:pathLst>
                <a:path extrusionOk="0" h="120000" w="120000">
                  <a:moveTo>
                    <a:pt x="24967" y="27692"/>
                  </a:moveTo>
                  <a:cubicBezTo>
                    <a:pt x="24967" y="27692"/>
                    <a:pt x="24967" y="27692"/>
                    <a:pt x="94874" y="27692"/>
                  </a:cubicBezTo>
                  <a:cubicBezTo>
                    <a:pt x="101294" y="27692"/>
                    <a:pt x="106287" y="29793"/>
                    <a:pt x="107358" y="32542"/>
                  </a:cubicBezTo>
                  <a:cubicBezTo>
                    <a:pt x="107358" y="32542"/>
                    <a:pt x="107358" y="32542"/>
                    <a:pt x="119841" y="62610"/>
                  </a:cubicBezTo>
                  <a:cubicBezTo>
                    <a:pt x="120198" y="62934"/>
                    <a:pt x="119841" y="63095"/>
                    <a:pt x="119841" y="63419"/>
                  </a:cubicBezTo>
                  <a:cubicBezTo>
                    <a:pt x="119841" y="63580"/>
                    <a:pt x="119841" y="63904"/>
                    <a:pt x="119841" y="64227"/>
                  </a:cubicBezTo>
                  <a:cubicBezTo>
                    <a:pt x="119841" y="67298"/>
                    <a:pt x="114134" y="69885"/>
                    <a:pt x="107358" y="69885"/>
                  </a:cubicBezTo>
                  <a:cubicBezTo>
                    <a:pt x="101294" y="69885"/>
                    <a:pt x="95944" y="67945"/>
                    <a:pt x="94874" y="65197"/>
                  </a:cubicBezTo>
                  <a:cubicBezTo>
                    <a:pt x="94874" y="65197"/>
                    <a:pt x="94874" y="65197"/>
                    <a:pt x="87027" y="42888"/>
                  </a:cubicBezTo>
                  <a:cubicBezTo>
                    <a:pt x="87027" y="42888"/>
                    <a:pt x="87027" y="42888"/>
                    <a:pt x="87027" y="114180"/>
                  </a:cubicBezTo>
                  <a:cubicBezTo>
                    <a:pt x="87027" y="117413"/>
                    <a:pt x="81321" y="119999"/>
                    <a:pt x="74187" y="119999"/>
                  </a:cubicBezTo>
                  <a:cubicBezTo>
                    <a:pt x="67054" y="119999"/>
                    <a:pt x="61347" y="117413"/>
                    <a:pt x="61347" y="114180"/>
                  </a:cubicBezTo>
                  <a:cubicBezTo>
                    <a:pt x="61347" y="114180"/>
                    <a:pt x="61347" y="114180"/>
                    <a:pt x="61347" y="78938"/>
                  </a:cubicBezTo>
                  <a:cubicBezTo>
                    <a:pt x="61347" y="78938"/>
                    <a:pt x="61347" y="78938"/>
                    <a:pt x="58494" y="78938"/>
                  </a:cubicBezTo>
                  <a:cubicBezTo>
                    <a:pt x="58494" y="78938"/>
                    <a:pt x="58494" y="78938"/>
                    <a:pt x="58494" y="114180"/>
                  </a:cubicBezTo>
                  <a:cubicBezTo>
                    <a:pt x="58494" y="117413"/>
                    <a:pt x="52787" y="119999"/>
                    <a:pt x="45653" y="119999"/>
                  </a:cubicBezTo>
                  <a:cubicBezTo>
                    <a:pt x="38520" y="119999"/>
                    <a:pt x="32813" y="117413"/>
                    <a:pt x="32813" y="114180"/>
                  </a:cubicBezTo>
                  <a:cubicBezTo>
                    <a:pt x="32813" y="114180"/>
                    <a:pt x="32813" y="114180"/>
                    <a:pt x="33170" y="42888"/>
                  </a:cubicBezTo>
                  <a:cubicBezTo>
                    <a:pt x="33170" y="42888"/>
                    <a:pt x="33170" y="42888"/>
                    <a:pt x="25323" y="65197"/>
                  </a:cubicBezTo>
                  <a:cubicBezTo>
                    <a:pt x="23896" y="67945"/>
                    <a:pt x="18903" y="69885"/>
                    <a:pt x="12483" y="69885"/>
                  </a:cubicBezTo>
                  <a:cubicBezTo>
                    <a:pt x="5706" y="69885"/>
                    <a:pt x="0" y="67298"/>
                    <a:pt x="0" y="64227"/>
                  </a:cubicBezTo>
                  <a:cubicBezTo>
                    <a:pt x="0" y="63904"/>
                    <a:pt x="0" y="63580"/>
                    <a:pt x="0" y="63419"/>
                  </a:cubicBezTo>
                  <a:cubicBezTo>
                    <a:pt x="0" y="63095"/>
                    <a:pt x="0" y="62934"/>
                    <a:pt x="0" y="62610"/>
                  </a:cubicBezTo>
                  <a:cubicBezTo>
                    <a:pt x="0" y="62610"/>
                    <a:pt x="0" y="62610"/>
                    <a:pt x="12483" y="32542"/>
                  </a:cubicBezTo>
                  <a:cubicBezTo>
                    <a:pt x="13553" y="29793"/>
                    <a:pt x="18903" y="27692"/>
                    <a:pt x="24967" y="27692"/>
                  </a:cubicBezTo>
                  <a:close/>
                  <a:moveTo>
                    <a:pt x="60023" y="0"/>
                  </a:moveTo>
                  <a:cubicBezTo>
                    <a:pt x="75099" y="0"/>
                    <a:pt x="87320" y="5540"/>
                    <a:pt x="87320" y="12376"/>
                  </a:cubicBezTo>
                  <a:cubicBezTo>
                    <a:pt x="87320" y="19211"/>
                    <a:pt x="75099" y="24752"/>
                    <a:pt x="60023" y="24752"/>
                  </a:cubicBezTo>
                  <a:cubicBezTo>
                    <a:pt x="44947" y="24752"/>
                    <a:pt x="32726" y="19211"/>
                    <a:pt x="32726" y="12376"/>
                  </a:cubicBezTo>
                  <a:cubicBezTo>
                    <a:pt x="32726" y="5540"/>
                    <a:pt x="44947" y="0"/>
                    <a:pt x="60023" y="0"/>
                  </a:cubicBezTo>
                  <a:close/>
                </a:path>
              </a:pathLst>
            </a:custGeom>
            <a:solidFill>
              <a:schemeClr val="accent2"/>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41" name="Shape 741"/>
            <p:cNvSpPr/>
            <p:nvPr/>
          </p:nvSpPr>
          <p:spPr>
            <a:xfrm>
              <a:off x="9114069" y="4799912"/>
              <a:ext cx="839340" cy="90814"/>
            </a:xfrm>
            <a:prstGeom prst="ellipse">
              <a:avLst/>
            </a:prstGeom>
            <a:solidFill>
              <a:srgbClr val="EBEBEB"/>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42" name="Shape 742"/>
            <p:cNvSpPr/>
            <p:nvPr/>
          </p:nvSpPr>
          <p:spPr>
            <a:xfrm>
              <a:off x="9114069" y="4799912"/>
              <a:ext cx="839340" cy="90814"/>
            </a:xfrm>
            <a:prstGeom prst="ellipse">
              <a:avLst/>
            </a:prstGeom>
            <a:solidFill>
              <a:srgbClr val="E5E5E5"/>
            </a:solidFill>
            <a:ln>
              <a:noFill/>
            </a:ln>
          </p:spPr>
          <p:txBody>
            <a:bodyPr anchorCtr="0" anchor="t" bIns="45700" lIns="91425" rIns="91425" wrap="square"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743" name="Shape 743"/>
            <p:cNvSpPr/>
            <p:nvPr/>
          </p:nvSpPr>
          <p:spPr>
            <a:xfrm>
              <a:off x="7832586" y="4799912"/>
              <a:ext cx="839340" cy="90814"/>
            </a:xfrm>
            <a:prstGeom prst="ellipse">
              <a:avLst/>
            </a:prstGeom>
            <a:solidFill>
              <a:srgbClr val="000000"/>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44" name="Shape 744"/>
            <p:cNvSpPr/>
            <p:nvPr/>
          </p:nvSpPr>
          <p:spPr>
            <a:xfrm>
              <a:off x="7832586" y="4799912"/>
              <a:ext cx="839340" cy="90814"/>
            </a:xfrm>
            <a:prstGeom prst="ellipse">
              <a:avLst/>
            </a:prstGeom>
            <a:solidFill>
              <a:srgbClr val="E5E5E5"/>
            </a:solidFill>
            <a:ln>
              <a:noFill/>
            </a:ln>
          </p:spPr>
          <p:txBody>
            <a:bodyPr anchorCtr="0" anchor="t" bIns="45700" lIns="91425" rIns="91425" wrap="square"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745" name="Shape 745"/>
            <p:cNvSpPr/>
            <p:nvPr/>
          </p:nvSpPr>
          <p:spPr>
            <a:xfrm>
              <a:off x="6621735" y="4799912"/>
              <a:ext cx="839340" cy="90814"/>
            </a:xfrm>
            <a:prstGeom prst="ellipse">
              <a:avLst/>
            </a:prstGeom>
            <a:solidFill>
              <a:srgbClr val="000000"/>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46" name="Shape 746"/>
            <p:cNvSpPr/>
            <p:nvPr/>
          </p:nvSpPr>
          <p:spPr>
            <a:xfrm>
              <a:off x="6621735" y="4799912"/>
              <a:ext cx="839340" cy="90814"/>
            </a:xfrm>
            <a:prstGeom prst="ellipse">
              <a:avLst/>
            </a:prstGeom>
            <a:solidFill>
              <a:srgbClr val="E5E5E5"/>
            </a:solidFill>
            <a:ln>
              <a:noFill/>
            </a:ln>
          </p:spPr>
          <p:txBody>
            <a:bodyPr anchorCtr="0" anchor="t" bIns="45700" lIns="91425" rIns="91425" wrap="square"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747" name="Shape 747"/>
            <p:cNvSpPr/>
            <p:nvPr/>
          </p:nvSpPr>
          <p:spPr>
            <a:xfrm>
              <a:off x="9368164" y="5298928"/>
              <a:ext cx="1242957" cy="132094"/>
            </a:xfrm>
            <a:prstGeom prst="ellipse">
              <a:avLst/>
            </a:prstGeom>
            <a:solidFill>
              <a:srgbClr val="EBEBEB"/>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48" name="Shape 748"/>
            <p:cNvSpPr/>
            <p:nvPr/>
          </p:nvSpPr>
          <p:spPr>
            <a:xfrm>
              <a:off x="9368164" y="5298928"/>
              <a:ext cx="1242957" cy="132094"/>
            </a:xfrm>
            <a:prstGeom prst="ellipse">
              <a:avLst/>
            </a:prstGeom>
            <a:solidFill>
              <a:srgbClr val="E5E5E5"/>
            </a:solidFill>
            <a:ln>
              <a:noFill/>
            </a:ln>
          </p:spPr>
          <p:txBody>
            <a:bodyPr anchorCtr="0" anchor="t" bIns="45700" lIns="91425" rIns="91425" wrap="square"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749" name="Shape 749"/>
            <p:cNvSpPr/>
            <p:nvPr/>
          </p:nvSpPr>
          <p:spPr>
            <a:xfrm>
              <a:off x="7147355" y="5298928"/>
              <a:ext cx="1244790" cy="132094"/>
            </a:xfrm>
            <a:prstGeom prst="ellipse">
              <a:avLst/>
            </a:prstGeom>
            <a:solidFill>
              <a:srgbClr val="E5E5E5"/>
            </a:solidFill>
            <a:ln>
              <a:noFill/>
            </a:ln>
          </p:spPr>
          <p:txBody>
            <a:bodyPr anchorCtr="0" anchor="t" bIns="45700" lIns="91425" rIns="91425" wrap="square"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750" name="Shape 750"/>
            <p:cNvSpPr/>
            <p:nvPr/>
          </p:nvSpPr>
          <p:spPr>
            <a:xfrm>
              <a:off x="9168191" y="3235895"/>
              <a:ext cx="731096" cy="1609882"/>
            </a:xfrm>
            <a:custGeom>
              <a:pathLst>
                <a:path extrusionOk="0" h="120000" w="120000">
                  <a:moveTo>
                    <a:pt x="24925" y="27692"/>
                  </a:moveTo>
                  <a:cubicBezTo>
                    <a:pt x="24925" y="27692"/>
                    <a:pt x="24925" y="27692"/>
                    <a:pt x="94718" y="27692"/>
                  </a:cubicBezTo>
                  <a:cubicBezTo>
                    <a:pt x="101127" y="27692"/>
                    <a:pt x="106468" y="29793"/>
                    <a:pt x="107181" y="32542"/>
                  </a:cubicBezTo>
                  <a:cubicBezTo>
                    <a:pt x="107181" y="32542"/>
                    <a:pt x="107181" y="32542"/>
                    <a:pt x="119643" y="62610"/>
                  </a:cubicBezTo>
                  <a:cubicBezTo>
                    <a:pt x="120000" y="62934"/>
                    <a:pt x="120000" y="63095"/>
                    <a:pt x="119643" y="63419"/>
                  </a:cubicBezTo>
                  <a:cubicBezTo>
                    <a:pt x="119643" y="63580"/>
                    <a:pt x="120000" y="63904"/>
                    <a:pt x="120000" y="64227"/>
                  </a:cubicBezTo>
                  <a:cubicBezTo>
                    <a:pt x="120000" y="67298"/>
                    <a:pt x="114302" y="69885"/>
                    <a:pt x="107181" y="69885"/>
                  </a:cubicBezTo>
                  <a:cubicBezTo>
                    <a:pt x="101127" y="69885"/>
                    <a:pt x="95786" y="67945"/>
                    <a:pt x="94718" y="65197"/>
                  </a:cubicBezTo>
                  <a:cubicBezTo>
                    <a:pt x="94718" y="65197"/>
                    <a:pt x="94718" y="65197"/>
                    <a:pt x="86884" y="42888"/>
                  </a:cubicBezTo>
                  <a:cubicBezTo>
                    <a:pt x="86884" y="42888"/>
                    <a:pt x="86884" y="42888"/>
                    <a:pt x="86884" y="114180"/>
                  </a:cubicBezTo>
                  <a:cubicBezTo>
                    <a:pt x="86884" y="117413"/>
                    <a:pt x="81186" y="119999"/>
                    <a:pt x="74065" y="119999"/>
                  </a:cubicBezTo>
                  <a:cubicBezTo>
                    <a:pt x="67299" y="119999"/>
                    <a:pt x="61602" y="117413"/>
                    <a:pt x="61602" y="114180"/>
                  </a:cubicBezTo>
                  <a:cubicBezTo>
                    <a:pt x="61602" y="114180"/>
                    <a:pt x="61602" y="114180"/>
                    <a:pt x="61602" y="78938"/>
                  </a:cubicBezTo>
                  <a:cubicBezTo>
                    <a:pt x="61602" y="78938"/>
                    <a:pt x="61602" y="78938"/>
                    <a:pt x="58397" y="78938"/>
                  </a:cubicBezTo>
                  <a:cubicBezTo>
                    <a:pt x="58397" y="78938"/>
                    <a:pt x="58397" y="78938"/>
                    <a:pt x="58397" y="114180"/>
                  </a:cubicBezTo>
                  <a:cubicBezTo>
                    <a:pt x="58397" y="117413"/>
                    <a:pt x="52700" y="119999"/>
                    <a:pt x="45578" y="119999"/>
                  </a:cubicBezTo>
                  <a:cubicBezTo>
                    <a:pt x="38813" y="119999"/>
                    <a:pt x="33115" y="117413"/>
                    <a:pt x="33115" y="114180"/>
                  </a:cubicBezTo>
                  <a:cubicBezTo>
                    <a:pt x="33115" y="114180"/>
                    <a:pt x="33115" y="114180"/>
                    <a:pt x="33115" y="42888"/>
                  </a:cubicBezTo>
                  <a:cubicBezTo>
                    <a:pt x="33115" y="42888"/>
                    <a:pt x="33115" y="42888"/>
                    <a:pt x="25281" y="65197"/>
                  </a:cubicBezTo>
                  <a:cubicBezTo>
                    <a:pt x="24213" y="67945"/>
                    <a:pt x="18872" y="69885"/>
                    <a:pt x="12818" y="69885"/>
                  </a:cubicBezTo>
                  <a:cubicBezTo>
                    <a:pt x="5697" y="69885"/>
                    <a:pt x="0" y="67298"/>
                    <a:pt x="0" y="64227"/>
                  </a:cubicBezTo>
                  <a:cubicBezTo>
                    <a:pt x="0" y="63904"/>
                    <a:pt x="0" y="63580"/>
                    <a:pt x="0" y="63419"/>
                  </a:cubicBezTo>
                  <a:cubicBezTo>
                    <a:pt x="0" y="63095"/>
                    <a:pt x="0" y="62934"/>
                    <a:pt x="0" y="62610"/>
                  </a:cubicBezTo>
                  <a:cubicBezTo>
                    <a:pt x="0" y="62610"/>
                    <a:pt x="0" y="62610"/>
                    <a:pt x="12462" y="32542"/>
                  </a:cubicBezTo>
                  <a:cubicBezTo>
                    <a:pt x="13531" y="29793"/>
                    <a:pt x="18872" y="27692"/>
                    <a:pt x="24925" y="27692"/>
                  </a:cubicBezTo>
                  <a:close/>
                  <a:moveTo>
                    <a:pt x="60075" y="0"/>
                  </a:moveTo>
                  <a:cubicBezTo>
                    <a:pt x="75126" y="0"/>
                    <a:pt x="87327" y="5540"/>
                    <a:pt x="87327" y="12376"/>
                  </a:cubicBezTo>
                  <a:cubicBezTo>
                    <a:pt x="87327" y="19211"/>
                    <a:pt x="75126" y="24752"/>
                    <a:pt x="60075" y="24752"/>
                  </a:cubicBezTo>
                  <a:cubicBezTo>
                    <a:pt x="45024" y="24752"/>
                    <a:pt x="32823" y="19211"/>
                    <a:pt x="32823" y="12376"/>
                  </a:cubicBezTo>
                  <a:cubicBezTo>
                    <a:pt x="32823" y="5540"/>
                    <a:pt x="45024" y="0"/>
                    <a:pt x="60075" y="0"/>
                  </a:cubicBezTo>
                  <a:close/>
                </a:path>
              </a:pathLst>
            </a:custGeom>
            <a:solidFill>
              <a:schemeClr val="accent3"/>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51" name="Shape 751"/>
            <p:cNvSpPr/>
            <p:nvPr/>
          </p:nvSpPr>
          <p:spPr>
            <a:xfrm>
              <a:off x="7886707" y="3235895"/>
              <a:ext cx="731096" cy="1609882"/>
            </a:xfrm>
            <a:custGeom>
              <a:pathLst>
                <a:path extrusionOk="0" h="120000" w="120000">
                  <a:moveTo>
                    <a:pt x="25281" y="27692"/>
                  </a:moveTo>
                  <a:cubicBezTo>
                    <a:pt x="25281" y="27692"/>
                    <a:pt x="25281" y="27692"/>
                    <a:pt x="94718" y="27692"/>
                  </a:cubicBezTo>
                  <a:cubicBezTo>
                    <a:pt x="101127" y="27692"/>
                    <a:pt x="106468" y="29793"/>
                    <a:pt x="107537" y="32542"/>
                  </a:cubicBezTo>
                  <a:cubicBezTo>
                    <a:pt x="107537" y="32542"/>
                    <a:pt x="107537" y="32542"/>
                    <a:pt x="120000" y="62610"/>
                  </a:cubicBezTo>
                  <a:cubicBezTo>
                    <a:pt x="120000" y="62934"/>
                    <a:pt x="120000" y="63095"/>
                    <a:pt x="119643" y="63419"/>
                  </a:cubicBezTo>
                  <a:cubicBezTo>
                    <a:pt x="120000" y="63580"/>
                    <a:pt x="120000" y="63904"/>
                    <a:pt x="120000" y="64227"/>
                  </a:cubicBezTo>
                  <a:cubicBezTo>
                    <a:pt x="120000" y="67298"/>
                    <a:pt x="114302" y="69885"/>
                    <a:pt x="107181" y="69885"/>
                  </a:cubicBezTo>
                  <a:cubicBezTo>
                    <a:pt x="101127" y="69885"/>
                    <a:pt x="95786" y="67945"/>
                    <a:pt x="94718" y="65197"/>
                  </a:cubicBezTo>
                  <a:cubicBezTo>
                    <a:pt x="94718" y="65197"/>
                    <a:pt x="94718" y="65197"/>
                    <a:pt x="86884" y="42888"/>
                  </a:cubicBezTo>
                  <a:cubicBezTo>
                    <a:pt x="86884" y="42888"/>
                    <a:pt x="86884" y="42888"/>
                    <a:pt x="86884" y="114180"/>
                  </a:cubicBezTo>
                  <a:cubicBezTo>
                    <a:pt x="86884" y="117413"/>
                    <a:pt x="81186" y="119999"/>
                    <a:pt x="74421" y="119999"/>
                  </a:cubicBezTo>
                  <a:cubicBezTo>
                    <a:pt x="67299" y="119999"/>
                    <a:pt x="61602" y="117413"/>
                    <a:pt x="61602" y="114180"/>
                  </a:cubicBezTo>
                  <a:cubicBezTo>
                    <a:pt x="61602" y="114180"/>
                    <a:pt x="61602" y="114180"/>
                    <a:pt x="61602" y="78938"/>
                  </a:cubicBezTo>
                  <a:cubicBezTo>
                    <a:pt x="61602" y="78938"/>
                    <a:pt x="61602" y="78938"/>
                    <a:pt x="58397" y="78938"/>
                  </a:cubicBezTo>
                  <a:cubicBezTo>
                    <a:pt x="58397" y="78938"/>
                    <a:pt x="58397" y="78938"/>
                    <a:pt x="58397" y="114180"/>
                  </a:cubicBezTo>
                  <a:cubicBezTo>
                    <a:pt x="58397" y="117413"/>
                    <a:pt x="52700" y="119999"/>
                    <a:pt x="45934" y="119999"/>
                  </a:cubicBezTo>
                  <a:cubicBezTo>
                    <a:pt x="38813" y="119999"/>
                    <a:pt x="33115" y="117413"/>
                    <a:pt x="33115" y="114180"/>
                  </a:cubicBezTo>
                  <a:cubicBezTo>
                    <a:pt x="33115" y="114180"/>
                    <a:pt x="33115" y="114180"/>
                    <a:pt x="33115" y="42888"/>
                  </a:cubicBezTo>
                  <a:cubicBezTo>
                    <a:pt x="33115" y="42888"/>
                    <a:pt x="33115" y="42888"/>
                    <a:pt x="25281" y="65197"/>
                  </a:cubicBezTo>
                  <a:cubicBezTo>
                    <a:pt x="24213" y="67945"/>
                    <a:pt x="18872" y="69885"/>
                    <a:pt x="12818" y="69885"/>
                  </a:cubicBezTo>
                  <a:cubicBezTo>
                    <a:pt x="5697" y="69885"/>
                    <a:pt x="0" y="67298"/>
                    <a:pt x="0" y="64227"/>
                  </a:cubicBezTo>
                  <a:cubicBezTo>
                    <a:pt x="0" y="63904"/>
                    <a:pt x="0" y="63580"/>
                    <a:pt x="356" y="63419"/>
                  </a:cubicBezTo>
                  <a:cubicBezTo>
                    <a:pt x="0" y="63095"/>
                    <a:pt x="0" y="62934"/>
                    <a:pt x="0" y="62610"/>
                  </a:cubicBezTo>
                  <a:cubicBezTo>
                    <a:pt x="0" y="62610"/>
                    <a:pt x="0" y="62610"/>
                    <a:pt x="12462" y="32542"/>
                  </a:cubicBezTo>
                  <a:cubicBezTo>
                    <a:pt x="13531" y="29793"/>
                    <a:pt x="18872" y="27692"/>
                    <a:pt x="25281" y="27692"/>
                  </a:cubicBezTo>
                  <a:close/>
                  <a:moveTo>
                    <a:pt x="59924" y="0"/>
                  </a:moveTo>
                  <a:cubicBezTo>
                    <a:pt x="74975" y="0"/>
                    <a:pt x="87176" y="5540"/>
                    <a:pt x="87176" y="12376"/>
                  </a:cubicBezTo>
                  <a:cubicBezTo>
                    <a:pt x="87176" y="19211"/>
                    <a:pt x="74975" y="24752"/>
                    <a:pt x="59924" y="24752"/>
                  </a:cubicBezTo>
                  <a:cubicBezTo>
                    <a:pt x="44873" y="24752"/>
                    <a:pt x="32672" y="19211"/>
                    <a:pt x="32672" y="12376"/>
                  </a:cubicBezTo>
                  <a:cubicBezTo>
                    <a:pt x="32672" y="5540"/>
                    <a:pt x="44873" y="0"/>
                    <a:pt x="59924" y="0"/>
                  </a:cubicBezTo>
                  <a:close/>
                </a:path>
              </a:pathLst>
            </a:custGeom>
            <a:solidFill>
              <a:schemeClr val="accent3"/>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52" name="Shape 752"/>
            <p:cNvSpPr/>
            <p:nvPr/>
          </p:nvSpPr>
          <p:spPr>
            <a:xfrm>
              <a:off x="6675856" y="3235895"/>
              <a:ext cx="731096" cy="1609882"/>
            </a:xfrm>
            <a:custGeom>
              <a:pathLst>
                <a:path extrusionOk="0" h="120000" w="120000">
                  <a:moveTo>
                    <a:pt x="25281" y="27692"/>
                  </a:moveTo>
                  <a:cubicBezTo>
                    <a:pt x="25281" y="27692"/>
                    <a:pt x="25281" y="27692"/>
                    <a:pt x="95074" y="27692"/>
                  </a:cubicBezTo>
                  <a:cubicBezTo>
                    <a:pt x="101127" y="27692"/>
                    <a:pt x="106468" y="29793"/>
                    <a:pt x="107537" y="32542"/>
                  </a:cubicBezTo>
                  <a:cubicBezTo>
                    <a:pt x="107537" y="32542"/>
                    <a:pt x="107537" y="32542"/>
                    <a:pt x="120000" y="62610"/>
                  </a:cubicBezTo>
                  <a:cubicBezTo>
                    <a:pt x="120000" y="62934"/>
                    <a:pt x="120000" y="63095"/>
                    <a:pt x="120000" y="63419"/>
                  </a:cubicBezTo>
                  <a:cubicBezTo>
                    <a:pt x="120000" y="63580"/>
                    <a:pt x="120000" y="63904"/>
                    <a:pt x="120000" y="64227"/>
                  </a:cubicBezTo>
                  <a:cubicBezTo>
                    <a:pt x="120000" y="67298"/>
                    <a:pt x="114302" y="69885"/>
                    <a:pt x="107181" y="69885"/>
                  </a:cubicBezTo>
                  <a:cubicBezTo>
                    <a:pt x="101127" y="69885"/>
                    <a:pt x="95786" y="67945"/>
                    <a:pt x="94718" y="65197"/>
                  </a:cubicBezTo>
                  <a:cubicBezTo>
                    <a:pt x="94718" y="65197"/>
                    <a:pt x="94718" y="65197"/>
                    <a:pt x="86884" y="42888"/>
                  </a:cubicBezTo>
                  <a:cubicBezTo>
                    <a:pt x="86884" y="42888"/>
                    <a:pt x="86884" y="42888"/>
                    <a:pt x="86884" y="114180"/>
                  </a:cubicBezTo>
                  <a:cubicBezTo>
                    <a:pt x="86884" y="117413"/>
                    <a:pt x="81186" y="119999"/>
                    <a:pt x="74421" y="119999"/>
                  </a:cubicBezTo>
                  <a:cubicBezTo>
                    <a:pt x="67299" y="119999"/>
                    <a:pt x="61602" y="117413"/>
                    <a:pt x="61602" y="114180"/>
                  </a:cubicBezTo>
                  <a:cubicBezTo>
                    <a:pt x="61602" y="114180"/>
                    <a:pt x="61602" y="114180"/>
                    <a:pt x="61602" y="78938"/>
                  </a:cubicBezTo>
                  <a:cubicBezTo>
                    <a:pt x="61602" y="78938"/>
                    <a:pt x="61602" y="78938"/>
                    <a:pt x="58397" y="78938"/>
                  </a:cubicBezTo>
                  <a:cubicBezTo>
                    <a:pt x="58397" y="78938"/>
                    <a:pt x="58397" y="78938"/>
                    <a:pt x="58397" y="114180"/>
                  </a:cubicBezTo>
                  <a:cubicBezTo>
                    <a:pt x="58397" y="117413"/>
                    <a:pt x="52700" y="119999"/>
                    <a:pt x="45934" y="119999"/>
                  </a:cubicBezTo>
                  <a:cubicBezTo>
                    <a:pt x="38813" y="119999"/>
                    <a:pt x="33115" y="117413"/>
                    <a:pt x="33115" y="114180"/>
                  </a:cubicBezTo>
                  <a:cubicBezTo>
                    <a:pt x="33115" y="114180"/>
                    <a:pt x="33115" y="114180"/>
                    <a:pt x="33115" y="42888"/>
                  </a:cubicBezTo>
                  <a:cubicBezTo>
                    <a:pt x="33115" y="42888"/>
                    <a:pt x="33115" y="42888"/>
                    <a:pt x="25281" y="65197"/>
                  </a:cubicBezTo>
                  <a:cubicBezTo>
                    <a:pt x="24213" y="67945"/>
                    <a:pt x="18872" y="69885"/>
                    <a:pt x="12818" y="69885"/>
                  </a:cubicBezTo>
                  <a:cubicBezTo>
                    <a:pt x="5697" y="69885"/>
                    <a:pt x="0" y="67298"/>
                    <a:pt x="0" y="64227"/>
                  </a:cubicBezTo>
                  <a:cubicBezTo>
                    <a:pt x="0" y="63904"/>
                    <a:pt x="0" y="63580"/>
                    <a:pt x="356" y="63419"/>
                  </a:cubicBezTo>
                  <a:cubicBezTo>
                    <a:pt x="0" y="63095"/>
                    <a:pt x="0" y="62934"/>
                    <a:pt x="0" y="62610"/>
                  </a:cubicBezTo>
                  <a:cubicBezTo>
                    <a:pt x="0" y="62610"/>
                    <a:pt x="0" y="62610"/>
                    <a:pt x="12818" y="32542"/>
                  </a:cubicBezTo>
                  <a:cubicBezTo>
                    <a:pt x="13531" y="29793"/>
                    <a:pt x="18872" y="27692"/>
                    <a:pt x="25281" y="27692"/>
                  </a:cubicBezTo>
                  <a:close/>
                  <a:moveTo>
                    <a:pt x="60075" y="0"/>
                  </a:moveTo>
                  <a:cubicBezTo>
                    <a:pt x="75126" y="0"/>
                    <a:pt x="87327" y="5540"/>
                    <a:pt x="87327" y="12376"/>
                  </a:cubicBezTo>
                  <a:cubicBezTo>
                    <a:pt x="87327" y="19211"/>
                    <a:pt x="75126" y="24752"/>
                    <a:pt x="60075" y="24752"/>
                  </a:cubicBezTo>
                  <a:cubicBezTo>
                    <a:pt x="45024" y="24752"/>
                    <a:pt x="32823" y="19211"/>
                    <a:pt x="32823" y="12376"/>
                  </a:cubicBezTo>
                  <a:cubicBezTo>
                    <a:pt x="32823" y="5540"/>
                    <a:pt x="45024" y="0"/>
                    <a:pt x="60075" y="0"/>
                  </a:cubicBezTo>
                  <a:close/>
                </a:path>
              </a:pathLst>
            </a:custGeom>
            <a:solidFill>
              <a:schemeClr val="accent2"/>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53" name="Shape 753"/>
            <p:cNvSpPr/>
            <p:nvPr/>
          </p:nvSpPr>
          <p:spPr>
            <a:xfrm>
              <a:off x="7901383" y="5808954"/>
              <a:ext cx="1907089" cy="205478"/>
            </a:xfrm>
            <a:prstGeom prst="ellipse">
              <a:avLst/>
            </a:prstGeom>
            <a:solidFill>
              <a:srgbClr val="14130A"/>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54" name="Shape 754"/>
            <p:cNvSpPr/>
            <p:nvPr/>
          </p:nvSpPr>
          <p:spPr>
            <a:xfrm>
              <a:off x="7901383" y="5808954"/>
              <a:ext cx="1907089" cy="205478"/>
            </a:xfrm>
            <a:prstGeom prst="ellipse">
              <a:avLst/>
            </a:prstGeom>
            <a:solidFill>
              <a:srgbClr val="E5E5E5"/>
            </a:solidFill>
            <a:ln>
              <a:noFill/>
            </a:ln>
          </p:spPr>
          <p:txBody>
            <a:bodyPr anchorCtr="0" anchor="t" bIns="45700" lIns="91425" rIns="91425" wrap="square"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755" name="Shape 755"/>
            <p:cNvSpPr/>
            <p:nvPr/>
          </p:nvSpPr>
          <p:spPr>
            <a:xfrm>
              <a:off x="9447970" y="2979966"/>
              <a:ext cx="1082426" cy="2385926"/>
            </a:xfrm>
            <a:custGeom>
              <a:pathLst>
                <a:path extrusionOk="0" h="120000" w="120000">
                  <a:moveTo>
                    <a:pt x="25010" y="27820"/>
                  </a:moveTo>
                  <a:cubicBezTo>
                    <a:pt x="25010" y="27820"/>
                    <a:pt x="25010" y="27820"/>
                    <a:pt x="94749" y="27820"/>
                  </a:cubicBezTo>
                  <a:cubicBezTo>
                    <a:pt x="101002" y="27820"/>
                    <a:pt x="106292" y="29783"/>
                    <a:pt x="107254" y="32619"/>
                  </a:cubicBezTo>
                  <a:cubicBezTo>
                    <a:pt x="107254" y="32619"/>
                    <a:pt x="107254" y="32619"/>
                    <a:pt x="119759" y="62728"/>
                  </a:cubicBezTo>
                  <a:cubicBezTo>
                    <a:pt x="120000" y="62946"/>
                    <a:pt x="120000" y="63164"/>
                    <a:pt x="119759" y="63382"/>
                  </a:cubicBezTo>
                  <a:cubicBezTo>
                    <a:pt x="119759" y="63710"/>
                    <a:pt x="120000" y="63928"/>
                    <a:pt x="120000" y="64146"/>
                  </a:cubicBezTo>
                  <a:cubicBezTo>
                    <a:pt x="120000" y="67419"/>
                    <a:pt x="114228" y="69928"/>
                    <a:pt x="107254" y="69928"/>
                  </a:cubicBezTo>
                  <a:cubicBezTo>
                    <a:pt x="101002" y="69928"/>
                    <a:pt x="95711" y="67964"/>
                    <a:pt x="94749" y="65237"/>
                  </a:cubicBezTo>
                  <a:cubicBezTo>
                    <a:pt x="94749" y="65237"/>
                    <a:pt x="94749" y="65237"/>
                    <a:pt x="86813" y="42874"/>
                  </a:cubicBezTo>
                  <a:cubicBezTo>
                    <a:pt x="86813" y="42874"/>
                    <a:pt x="86813" y="42874"/>
                    <a:pt x="86813" y="114218"/>
                  </a:cubicBezTo>
                  <a:cubicBezTo>
                    <a:pt x="86813" y="117381"/>
                    <a:pt x="81282" y="120000"/>
                    <a:pt x="74068" y="120000"/>
                  </a:cubicBezTo>
                  <a:cubicBezTo>
                    <a:pt x="67094" y="120000"/>
                    <a:pt x="61563" y="117381"/>
                    <a:pt x="61563" y="114218"/>
                  </a:cubicBezTo>
                  <a:cubicBezTo>
                    <a:pt x="61563" y="114218"/>
                    <a:pt x="61563" y="114218"/>
                    <a:pt x="61563" y="78873"/>
                  </a:cubicBezTo>
                  <a:cubicBezTo>
                    <a:pt x="61563" y="78873"/>
                    <a:pt x="61563" y="78873"/>
                    <a:pt x="58436" y="78873"/>
                  </a:cubicBezTo>
                  <a:cubicBezTo>
                    <a:pt x="58436" y="78873"/>
                    <a:pt x="58436" y="78873"/>
                    <a:pt x="58436" y="114218"/>
                  </a:cubicBezTo>
                  <a:cubicBezTo>
                    <a:pt x="58436" y="117381"/>
                    <a:pt x="52665" y="120000"/>
                    <a:pt x="45691" y="120000"/>
                  </a:cubicBezTo>
                  <a:cubicBezTo>
                    <a:pt x="38717" y="120000"/>
                    <a:pt x="32945" y="117381"/>
                    <a:pt x="32945" y="114218"/>
                  </a:cubicBezTo>
                  <a:cubicBezTo>
                    <a:pt x="32945" y="114218"/>
                    <a:pt x="32945" y="114218"/>
                    <a:pt x="33186" y="42874"/>
                  </a:cubicBezTo>
                  <a:cubicBezTo>
                    <a:pt x="33186" y="42874"/>
                    <a:pt x="33186" y="42874"/>
                    <a:pt x="25250" y="65237"/>
                  </a:cubicBezTo>
                  <a:cubicBezTo>
                    <a:pt x="24048" y="67964"/>
                    <a:pt x="18757" y="69928"/>
                    <a:pt x="12745" y="69928"/>
                  </a:cubicBezTo>
                  <a:cubicBezTo>
                    <a:pt x="5771" y="69928"/>
                    <a:pt x="0" y="67419"/>
                    <a:pt x="0" y="64146"/>
                  </a:cubicBezTo>
                  <a:cubicBezTo>
                    <a:pt x="0" y="63928"/>
                    <a:pt x="0" y="63710"/>
                    <a:pt x="0" y="63382"/>
                  </a:cubicBezTo>
                  <a:cubicBezTo>
                    <a:pt x="0" y="63164"/>
                    <a:pt x="0" y="62946"/>
                    <a:pt x="0" y="62728"/>
                  </a:cubicBezTo>
                  <a:cubicBezTo>
                    <a:pt x="0" y="62728"/>
                    <a:pt x="0" y="62728"/>
                    <a:pt x="12505" y="32619"/>
                  </a:cubicBezTo>
                  <a:cubicBezTo>
                    <a:pt x="13466" y="29783"/>
                    <a:pt x="18757" y="27820"/>
                    <a:pt x="25010" y="27820"/>
                  </a:cubicBezTo>
                  <a:close/>
                  <a:moveTo>
                    <a:pt x="60050" y="0"/>
                  </a:moveTo>
                  <a:cubicBezTo>
                    <a:pt x="75131" y="0"/>
                    <a:pt x="87355" y="5546"/>
                    <a:pt x="87355" y="12387"/>
                  </a:cubicBezTo>
                  <a:cubicBezTo>
                    <a:pt x="87355" y="19228"/>
                    <a:pt x="75131" y="24775"/>
                    <a:pt x="60050" y="24775"/>
                  </a:cubicBezTo>
                  <a:cubicBezTo>
                    <a:pt x="44970" y="24775"/>
                    <a:pt x="32745" y="19228"/>
                    <a:pt x="32745" y="12387"/>
                  </a:cubicBezTo>
                  <a:cubicBezTo>
                    <a:pt x="32745" y="5546"/>
                    <a:pt x="44970" y="0"/>
                    <a:pt x="60050" y="0"/>
                  </a:cubicBezTo>
                  <a:close/>
                </a:path>
              </a:pathLst>
            </a:custGeom>
            <a:solidFill>
              <a:schemeClr val="accent1"/>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56" name="Shape 756"/>
            <p:cNvSpPr/>
            <p:nvPr/>
          </p:nvSpPr>
          <p:spPr>
            <a:xfrm>
              <a:off x="7227701" y="2979966"/>
              <a:ext cx="1082515" cy="2385926"/>
            </a:xfrm>
            <a:custGeom>
              <a:pathLst>
                <a:path extrusionOk="0" h="120000" w="120000">
                  <a:moveTo>
                    <a:pt x="25180" y="27820"/>
                  </a:moveTo>
                  <a:cubicBezTo>
                    <a:pt x="25180" y="27820"/>
                    <a:pt x="25180" y="27820"/>
                    <a:pt x="94892" y="27820"/>
                  </a:cubicBezTo>
                  <a:cubicBezTo>
                    <a:pt x="101143" y="27820"/>
                    <a:pt x="106431" y="29783"/>
                    <a:pt x="107393" y="32619"/>
                  </a:cubicBezTo>
                  <a:cubicBezTo>
                    <a:pt x="107393" y="32619"/>
                    <a:pt x="107393" y="32619"/>
                    <a:pt x="119893" y="62728"/>
                  </a:cubicBezTo>
                  <a:cubicBezTo>
                    <a:pt x="120133" y="62946"/>
                    <a:pt x="119893" y="63164"/>
                    <a:pt x="119893" y="63382"/>
                  </a:cubicBezTo>
                  <a:cubicBezTo>
                    <a:pt x="119893" y="63710"/>
                    <a:pt x="119893" y="63928"/>
                    <a:pt x="119893" y="64146"/>
                  </a:cubicBezTo>
                  <a:cubicBezTo>
                    <a:pt x="119893" y="67419"/>
                    <a:pt x="114364" y="69928"/>
                    <a:pt x="107152" y="69928"/>
                  </a:cubicBezTo>
                  <a:cubicBezTo>
                    <a:pt x="101143" y="69928"/>
                    <a:pt x="95854" y="67964"/>
                    <a:pt x="94652" y="65237"/>
                  </a:cubicBezTo>
                  <a:cubicBezTo>
                    <a:pt x="94652" y="65237"/>
                    <a:pt x="94652" y="65237"/>
                    <a:pt x="86960" y="42874"/>
                  </a:cubicBezTo>
                  <a:cubicBezTo>
                    <a:pt x="86960" y="42874"/>
                    <a:pt x="86960" y="42874"/>
                    <a:pt x="86960" y="114218"/>
                  </a:cubicBezTo>
                  <a:cubicBezTo>
                    <a:pt x="86960" y="117381"/>
                    <a:pt x="81190" y="120000"/>
                    <a:pt x="74219" y="120000"/>
                  </a:cubicBezTo>
                  <a:cubicBezTo>
                    <a:pt x="67248" y="120000"/>
                    <a:pt x="61479" y="117381"/>
                    <a:pt x="61479" y="114218"/>
                  </a:cubicBezTo>
                  <a:cubicBezTo>
                    <a:pt x="61479" y="114218"/>
                    <a:pt x="61479" y="114218"/>
                    <a:pt x="61479" y="78873"/>
                  </a:cubicBezTo>
                  <a:cubicBezTo>
                    <a:pt x="61479" y="78873"/>
                    <a:pt x="61479" y="78873"/>
                    <a:pt x="58594" y="78873"/>
                  </a:cubicBezTo>
                  <a:cubicBezTo>
                    <a:pt x="58594" y="78873"/>
                    <a:pt x="58594" y="78873"/>
                    <a:pt x="58594" y="114218"/>
                  </a:cubicBezTo>
                  <a:cubicBezTo>
                    <a:pt x="58594" y="117381"/>
                    <a:pt x="52825" y="120000"/>
                    <a:pt x="45853" y="120000"/>
                  </a:cubicBezTo>
                  <a:cubicBezTo>
                    <a:pt x="38882" y="120000"/>
                    <a:pt x="33113" y="117381"/>
                    <a:pt x="33113" y="114218"/>
                  </a:cubicBezTo>
                  <a:cubicBezTo>
                    <a:pt x="33113" y="114218"/>
                    <a:pt x="33113" y="114218"/>
                    <a:pt x="33113" y="42874"/>
                  </a:cubicBezTo>
                  <a:cubicBezTo>
                    <a:pt x="33113" y="42874"/>
                    <a:pt x="33113" y="42874"/>
                    <a:pt x="25180" y="65237"/>
                  </a:cubicBezTo>
                  <a:cubicBezTo>
                    <a:pt x="24219" y="67964"/>
                    <a:pt x="18930" y="69928"/>
                    <a:pt x="12680" y="69928"/>
                  </a:cubicBezTo>
                  <a:cubicBezTo>
                    <a:pt x="5709" y="69928"/>
                    <a:pt x="180" y="67419"/>
                    <a:pt x="180" y="64146"/>
                  </a:cubicBezTo>
                  <a:cubicBezTo>
                    <a:pt x="180" y="63928"/>
                    <a:pt x="180" y="63710"/>
                    <a:pt x="180" y="63382"/>
                  </a:cubicBezTo>
                  <a:cubicBezTo>
                    <a:pt x="-60" y="63164"/>
                    <a:pt x="-60" y="62946"/>
                    <a:pt x="180" y="62728"/>
                  </a:cubicBezTo>
                  <a:cubicBezTo>
                    <a:pt x="180" y="62728"/>
                    <a:pt x="180" y="62728"/>
                    <a:pt x="12680" y="32619"/>
                  </a:cubicBezTo>
                  <a:cubicBezTo>
                    <a:pt x="13641" y="29783"/>
                    <a:pt x="18930" y="27820"/>
                    <a:pt x="25180" y="27820"/>
                  </a:cubicBezTo>
                  <a:close/>
                  <a:moveTo>
                    <a:pt x="60036" y="0"/>
                  </a:moveTo>
                  <a:cubicBezTo>
                    <a:pt x="75031" y="0"/>
                    <a:pt x="87187" y="5546"/>
                    <a:pt x="87187" y="12387"/>
                  </a:cubicBezTo>
                  <a:cubicBezTo>
                    <a:pt x="87187" y="19228"/>
                    <a:pt x="75031" y="24775"/>
                    <a:pt x="60036" y="24775"/>
                  </a:cubicBezTo>
                  <a:cubicBezTo>
                    <a:pt x="45042" y="24775"/>
                    <a:pt x="32886" y="19228"/>
                    <a:pt x="32886" y="12387"/>
                  </a:cubicBezTo>
                  <a:cubicBezTo>
                    <a:pt x="32886" y="5546"/>
                    <a:pt x="45042" y="0"/>
                    <a:pt x="60036" y="0"/>
                  </a:cubicBezTo>
                  <a:close/>
                </a:path>
              </a:pathLst>
            </a:custGeom>
            <a:solidFill>
              <a:schemeClr val="accent1"/>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grpSp>
          <p:nvGrpSpPr>
            <p:cNvPr id="757" name="Shape 757"/>
            <p:cNvGrpSpPr/>
            <p:nvPr/>
          </p:nvGrpSpPr>
          <p:grpSpPr>
            <a:xfrm>
              <a:off x="8218348" y="1591217"/>
              <a:ext cx="3973653" cy="3624241"/>
              <a:chOff x="8218348" y="1642733"/>
              <a:chExt cx="3973653" cy="3624241"/>
            </a:xfrm>
          </p:grpSpPr>
          <p:sp>
            <p:nvSpPr>
              <p:cNvPr id="758" name="Shape 758"/>
              <p:cNvSpPr/>
              <p:nvPr/>
            </p:nvSpPr>
            <p:spPr>
              <a:xfrm>
                <a:off x="8896463" y="1919179"/>
                <a:ext cx="219021" cy="616171"/>
              </a:xfrm>
              <a:custGeom>
                <a:pathLst>
                  <a:path extrusionOk="0" h="120000" w="120000">
                    <a:moveTo>
                      <a:pt x="44776" y="119361"/>
                    </a:moveTo>
                    <a:cubicBezTo>
                      <a:pt x="44776" y="119361"/>
                      <a:pt x="44776" y="119361"/>
                      <a:pt x="44776" y="119361"/>
                    </a:cubicBezTo>
                    <a:cubicBezTo>
                      <a:pt x="19701" y="118723"/>
                      <a:pt x="0" y="110744"/>
                      <a:pt x="1791" y="101808"/>
                    </a:cubicBezTo>
                    <a:cubicBezTo>
                      <a:pt x="25970" y="15957"/>
                      <a:pt x="25970" y="15957"/>
                      <a:pt x="25970" y="15957"/>
                    </a:cubicBezTo>
                    <a:cubicBezTo>
                      <a:pt x="28656" y="7021"/>
                      <a:pt x="50149" y="0"/>
                      <a:pt x="75223" y="638"/>
                    </a:cubicBezTo>
                    <a:cubicBezTo>
                      <a:pt x="75223" y="638"/>
                      <a:pt x="75223" y="638"/>
                      <a:pt x="75223" y="638"/>
                    </a:cubicBezTo>
                    <a:cubicBezTo>
                      <a:pt x="100298" y="1276"/>
                      <a:pt x="120000" y="9255"/>
                      <a:pt x="118208" y="18191"/>
                    </a:cubicBezTo>
                    <a:cubicBezTo>
                      <a:pt x="94029" y="104042"/>
                      <a:pt x="94029" y="104042"/>
                      <a:pt x="94029" y="104042"/>
                    </a:cubicBezTo>
                    <a:cubicBezTo>
                      <a:pt x="92238" y="112978"/>
                      <a:pt x="70746" y="120000"/>
                      <a:pt x="44776" y="119361"/>
                    </a:cubicBezTo>
                    <a:close/>
                  </a:path>
                </a:pathLst>
              </a:custGeom>
              <a:solidFill>
                <a:srgbClr val="D4B194"/>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59" name="Shape 759"/>
              <p:cNvSpPr/>
              <p:nvPr/>
            </p:nvSpPr>
            <p:spPr>
              <a:xfrm>
                <a:off x="9076669" y="1894228"/>
                <a:ext cx="199614" cy="619636"/>
              </a:xfrm>
              <a:custGeom>
                <a:pathLst>
                  <a:path extrusionOk="0" h="120000" w="120000">
                    <a:moveTo>
                      <a:pt x="72786" y="119047"/>
                    </a:moveTo>
                    <a:cubicBezTo>
                      <a:pt x="72786" y="119047"/>
                      <a:pt x="72786" y="119047"/>
                      <a:pt x="72786" y="119047"/>
                    </a:cubicBezTo>
                    <a:cubicBezTo>
                      <a:pt x="45245" y="120000"/>
                      <a:pt x="19672" y="113333"/>
                      <a:pt x="17704" y="104444"/>
                    </a:cubicBezTo>
                    <a:cubicBezTo>
                      <a:pt x="983" y="18730"/>
                      <a:pt x="983" y="18730"/>
                      <a:pt x="983" y="18730"/>
                    </a:cubicBezTo>
                    <a:cubicBezTo>
                      <a:pt x="0" y="9841"/>
                      <a:pt x="19672" y="1587"/>
                      <a:pt x="47213" y="952"/>
                    </a:cubicBezTo>
                    <a:cubicBezTo>
                      <a:pt x="47213" y="952"/>
                      <a:pt x="47213" y="952"/>
                      <a:pt x="47213" y="952"/>
                    </a:cubicBezTo>
                    <a:cubicBezTo>
                      <a:pt x="74754" y="0"/>
                      <a:pt x="99344" y="6666"/>
                      <a:pt x="102295" y="15555"/>
                    </a:cubicBezTo>
                    <a:cubicBezTo>
                      <a:pt x="119016" y="101269"/>
                      <a:pt x="119016" y="101269"/>
                      <a:pt x="119016" y="101269"/>
                    </a:cubicBezTo>
                    <a:cubicBezTo>
                      <a:pt x="120000" y="110476"/>
                      <a:pt x="100327" y="118412"/>
                      <a:pt x="72786" y="119047"/>
                    </a:cubicBezTo>
                    <a:close/>
                  </a:path>
                </a:pathLst>
              </a:custGeom>
              <a:solidFill>
                <a:srgbClr val="D4B194"/>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60" name="Shape 760"/>
              <p:cNvSpPr/>
              <p:nvPr/>
            </p:nvSpPr>
            <p:spPr>
              <a:xfrm>
                <a:off x="8892998" y="1746597"/>
                <a:ext cx="810934" cy="609934"/>
              </a:xfrm>
              <a:custGeom>
                <a:pathLst>
                  <a:path extrusionOk="0" h="120000" w="120000">
                    <a:moveTo>
                      <a:pt x="120000" y="36818"/>
                    </a:moveTo>
                    <a:lnTo>
                      <a:pt x="43897" y="0"/>
                    </a:lnTo>
                    <a:lnTo>
                      <a:pt x="0" y="63954"/>
                    </a:lnTo>
                    <a:lnTo>
                      <a:pt x="1435" y="120000"/>
                    </a:lnTo>
                    <a:lnTo>
                      <a:pt x="104000" y="90000"/>
                    </a:lnTo>
                    <a:lnTo>
                      <a:pt x="120000" y="36818"/>
                    </a:lnTo>
                    <a:close/>
                  </a:path>
                </a:pathLst>
              </a:custGeom>
              <a:solidFill>
                <a:srgbClr val="D4B194"/>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61" name="Shape 761"/>
              <p:cNvSpPr/>
              <p:nvPr/>
            </p:nvSpPr>
            <p:spPr>
              <a:xfrm>
                <a:off x="9112711" y="1845017"/>
                <a:ext cx="336156" cy="609934"/>
              </a:xfrm>
              <a:custGeom>
                <a:pathLst>
                  <a:path extrusionOk="0" h="120000" w="120000">
                    <a:moveTo>
                      <a:pt x="97170" y="116774"/>
                    </a:moveTo>
                    <a:cubicBezTo>
                      <a:pt x="97170" y="116774"/>
                      <a:pt x="97170" y="116774"/>
                      <a:pt x="97170" y="116774"/>
                    </a:cubicBezTo>
                    <a:cubicBezTo>
                      <a:pt x="81365" y="120000"/>
                      <a:pt x="63219" y="115806"/>
                      <a:pt x="57951" y="107419"/>
                    </a:cubicBezTo>
                    <a:cubicBezTo>
                      <a:pt x="5853" y="24838"/>
                      <a:pt x="5853" y="24838"/>
                      <a:pt x="5853" y="24838"/>
                    </a:cubicBezTo>
                    <a:cubicBezTo>
                      <a:pt x="0" y="16451"/>
                      <a:pt x="7609" y="6774"/>
                      <a:pt x="22829" y="3548"/>
                    </a:cubicBezTo>
                    <a:cubicBezTo>
                      <a:pt x="22829" y="3548"/>
                      <a:pt x="22829" y="3548"/>
                      <a:pt x="22829" y="3548"/>
                    </a:cubicBezTo>
                    <a:cubicBezTo>
                      <a:pt x="38634" y="0"/>
                      <a:pt x="56195" y="4516"/>
                      <a:pt x="62048" y="12903"/>
                    </a:cubicBezTo>
                    <a:cubicBezTo>
                      <a:pt x="114146" y="95483"/>
                      <a:pt x="114146" y="95483"/>
                      <a:pt x="114146" y="95483"/>
                    </a:cubicBezTo>
                    <a:cubicBezTo>
                      <a:pt x="120000" y="103870"/>
                      <a:pt x="112390" y="113548"/>
                      <a:pt x="97170" y="116774"/>
                    </a:cubicBezTo>
                    <a:close/>
                  </a:path>
                </a:pathLst>
              </a:custGeom>
              <a:solidFill>
                <a:srgbClr val="D4B194"/>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62" name="Shape 762"/>
              <p:cNvSpPr/>
              <p:nvPr/>
            </p:nvSpPr>
            <p:spPr>
              <a:xfrm>
                <a:off x="8721108" y="1903932"/>
                <a:ext cx="273777" cy="616864"/>
              </a:xfrm>
              <a:custGeom>
                <a:pathLst>
                  <a:path extrusionOk="0" h="120000" w="120000">
                    <a:moveTo>
                      <a:pt x="33772" y="118723"/>
                    </a:moveTo>
                    <a:cubicBezTo>
                      <a:pt x="33772" y="118723"/>
                      <a:pt x="33772" y="118723"/>
                      <a:pt x="33772" y="118723"/>
                    </a:cubicBezTo>
                    <a:cubicBezTo>
                      <a:pt x="14371" y="117127"/>
                      <a:pt x="0" y="108191"/>
                      <a:pt x="4311" y="99574"/>
                    </a:cubicBezTo>
                    <a:cubicBezTo>
                      <a:pt x="43832" y="15000"/>
                      <a:pt x="43832" y="15000"/>
                      <a:pt x="43832" y="15000"/>
                    </a:cubicBezTo>
                    <a:cubicBezTo>
                      <a:pt x="48143" y="6063"/>
                      <a:pt x="66826" y="0"/>
                      <a:pt x="86946" y="1595"/>
                    </a:cubicBezTo>
                    <a:cubicBezTo>
                      <a:pt x="86946" y="1595"/>
                      <a:pt x="86946" y="1595"/>
                      <a:pt x="86946" y="1595"/>
                    </a:cubicBezTo>
                    <a:cubicBezTo>
                      <a:pt x="107065" y="3191"/>
                      <a:pt x="120000" y="11808"/>
                      <a:pt x="117125" y="20744"/>
                    </a:cubicBezTo>
                    <a:cubicBezTo>
                      <a:pt x="76886" y="105319"/>
                      <a:pt x="76886" y="105319"/>
                      <a:pt x="76886" y="105319"/>
                    </a:cubicBezTo>
                    <a:cubicBezTo>
                      <a:pt x="72574" y="113936"/>
                      <a:pt x="53892" y="120000"/>
                      <a:pt x="33772" y="118723"/>
                    </a:cubicBezTo>
                    <a:close/>
                  </a:path>
                </a:pathLst>
              </a:custGeom>
              <a:solidFill>
                <a:srgbClr val="FFD7B7"/>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63" name="Shape 763"/>
              <p:cNvSpPr/>
              <p:nvPr/>
            </p:nvSpPr>
            <p:spPr>
              <a:xfrm>
                <a:off x="10038700" y="1696000"/>
                <a:ext cx="2153301" cy="650826"/>
              </a:xfrm>
              <a:custGeom>
                <a:pathLst>
                  <a:path extrusionOk="0" h="120000" w="120000">
                    <a:moveTo>
                      <a:pt x="120000" y="111565"/>
                    </a:moveTo>
                    <a:lnTo>
                      <a:pt x="119637" y="0"/>
                    </a:lnTo>
                    <a:lnTo>
                      <a:pt x="0" y="8434"/>
                    </a:lnTo>
                    <a:lnTo>
                      <a:pt x="483" y="120000"/>
                    </a:lnTo>
                    <a:lnTo>
                      <a:pt x="120000" y="111565"/>
                    </a:lnTo>
                    <a:close/>
                  </a:path>
                </a:pathLst>
              </a:custGeom>
              <a:solidFill>
                <a:srgbClr val="444444"/>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64" name="Shape 764"/>
              <p:cNvSpPr/>
              <p:nvPr/>
            </p:nvSpPr>
            <p:spPr>
              <a:xfrm>
                <a:off x="8218348" y="2274016"/>
                <a:ext cx="1359516" cy="2992958"/>
              </a:xfrm>
              <a:custGeom>
                <a:pathLst>
                  <a:path extrusionOk="0" h="120000" w="120000">
                    <a:moveTo>
                      <a:pt x="24985" y="27710"/>
                    </a:moveTo>
                    <a:cubicBezTo>
                      <a:pt x="24985" y="27710"/>
                      <a:pt x="24985" y="27710"/>
                      <a:pt x="94838" y="27710"/>
                    </a:cubicBezTo>
                    <a:cubicBezTo>
                      <a:pt x="101173" y="27710"/>
                      <a:pt x="106451" y="29788"/>
                      <a:pt x="107331" y="32584"/>
                    </a:cubicBezTo>
                    <a:cubicBezTo>
                      <a:pt x="107331" y="32584"/>
                      <a:pt x="107331" y="32584"/>
                      <a:pt x="119824" y="62708"/>
                    </a:cubicBezTo>
                    <a:cubicBezTo>
                      <a:pt x="120000" y="62948"/>
                      <a:pt x="120000" y="63188"/>
                      <a:pt x="119824" y="63347"/>
                    </a:cubicBezTo>
                    <a:cubicBezTo>
                      <a:pt x="119824" y="63667"/>
                      <a:pt x="120000" y="63907"/>
                      <a:pt x="120000" y="64226"/>
                    </a:cubicBezTo>
                    <a:cubicBezTo>
                      <a:pt x="120000" y="67343"/>
                      <a:pt x="114193" y="69979"/>
                      <a:pt x="107155" y="69979"/>
                    </a:cubicBezTo>
                    <a:cubicBezTo>
                      <a:pt x="100997" y="69979"/>
                      <a:pt x="95894" y="67982"/>
                      <a:pt x="94662" y="65265"/>
                    </a:cubicBezTo>
                    <a:cubicBezTo>
                      <a:pt x="94662" y="65265"/>
                      <a:pt x="94662" y="65265"/>
                      <a:pt x="86744" y="42812"/>
                    </a:cubicBezTo>
                    <a:cubicBezTo>
                      <a:pt x="86744" y="42812"/>
                      <a:pt x="86744" y="42812"/>
                      <a:pt x="86920" y="114246"/>
                    </a:cubicBezTo>
                    <a:cubicBezTo>
                      <a:pt x="86920" y="117363"/>
                      <a:pt x="81290" y="120000"/>
                      <a:pt x="74252" y="120000"/>
                    </a:cubicBezTo>
                    <a:cubicBezTo>
                      <a:pt x="67214" y="120000"/>
                      <a:pt x="61407" y="117443"/>
                      <a:pt x="61407" y="114246"/>
                    </a:cubicBezTo>
                    <a:cubicBezTo>
                      <a:pt x="61407" y="114246"/>
                      <a:pt x="61407" y="114246"/>
                      <a:pt x="61407" y="78849"/>
                    </a:cubicBezTo>
                    <a:cubicBezTo>
                      <a:pt x="61407" y="78849"/>
                      <a:pt x="61407" y="78849"/>
                      <a:pt x="58416" y="78849"/>
                    </a:cubicBezTo>
                    <a:cubicBezTo>
                      <a:pt x="58416" y="78849"/>
                      <a:pt x="58416" y="78849"/>
                      <a:pt x="58416" y="114246"/>
                    </a:cubicBezTo>
                    <a:cubicBezTo>
                      <a:pt x="58416" y="117363"/>
                      <a:pt x="52785" y="120000"/>
                      <a:pt x="45747" y="120000"/>
                    </a:cubicBezTo>
                    <a:cubicBezTo>
                      <a:pt x="38709" y="120000"/>
                      <a:pt x="32903" y="117443"/>
                      <a:pt x="32903" y="114246"/>
                    </a:cubicBezTo>
                    <a:cubicBezTo>
                      <a:pt x="32903" y="114246"/>
                      <a:pt x="32903" y="114246"/>
                      <a:pt x="33079" y="42812"/>
                    </a:cubicBezTo>
                    <a:cubicBezTo>
                      <a:pt x="33079" y="42812"/>
                      <a:pt x="33079" y="42812"/>
                      <a:pt x="25161" y="65185"/>
                    </a:cubicBezTo>
                    <a:cubicBezTo>
                      <a:pt x="24105" y="67982"/>
                      <a:pt x="18826" y="69979"/>
                      <a:pt x="12668" y="69979"/>
                    </a:cubicBezTo>
                    <a:cubicBezTo>
                      <a:pt x="5630" y="69979"/>
                      <a:pt x="0" y="67343"/>
                      <a:pt x="0" y="64226"/>
                    </a:cubicBezTo>
                    <a:cubicBezTo>
                      <a:pt x="0" y="63907"/>
                      <a:pt x="0" y="63667"/>
                      <a:pt x="175" y="63347"/>
                    </a:cubicBezTo>
                    <a:cubicBezTo>
                      <a:pt x="0" y="63188"/>
                      <a:pt x="0" y="62948"/>
                      <a:pt x="0" y="62708"/>
                    </a:cubicBezTo>
                    <a:cubicBezTo>
                      <a:pt x="0" y="62708"/>
                      <a:pt x="0" y="62708"/>
                      <a:pt x="12492" y="32584"/>
                    </a:cubicBezTo>
                    <a:cubicBezTo>
                      <a:pt x="13548" y="29788"/>
                      <a:pt x="18826" y="27710"/>
                      <a:pt x="24985" y="27710"/>
                    </a:cubicBezTo>
                    <a:close/>
                    <a:moveTo>
                      <a:pt x="59888" y="0"/>
                    </a:moveTo>
                    <a:cubicBezTo>
                      <a:pt x="74885" y="0"/>
                      <a:pt x="87042" y="5545"/>
                      <a:pt x="87042" y="12385"/>
                    </a:cubicBezTo>
                    <a:cubicBezTo>
                      <a:pt x="87042" y="19225"/>
                      <a:pt x="74885" y="24770"/>
                      <a:pt x="59888" y="24770"/>
                    </a:cubicBezTo>
                    <a:cubicBezTo>
                      <a:pt x="44891" y="24770"/>
                      <a:pt x="32734" y="19225"/>
                      <a:pt x="32734" y="12385"/>
                    </a:cubicBezTo>
                    <a:cubicBezTo>
                      <a:pt x="32734" y="5545"/>
                      <a:pt x="44891" y="0"/>
                      <a:pt x="59888" y="0"/>
                    </a:cubicBezTo>
                    <a:close/>
                  </a:path>
                </a:pathLst>
              </a:custGeom>
              <a:solidFill>
                <a:schemeClr val="accent6"/>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sp>
            <p:nvSpPr>
              <p:cNvPr id="765" name="Shape 765"/>
              <p:cNvSpPr/>
              <p:nvPr/>
            </p:nvSpPr>
            <p:spPr>
              <a:xfrm>
                <a:off x="8827867" y="1642733"/>
                <a:ext cx="1053788" cy="833236"/>
              </a:xfrm>
              <a:custGeom>
                <a:pathLst>
                  <a:path extrusionOk="0" h="120000" w="120000">
                    <a:moveTo>
                      <a:pt x="42097" y="130"/>
                    </a:moveTo>
                    <a:cubicBezTo>
                      <a:pt x="79559" y="19014"/>
                      <a:pt x="93606" y="26096"/>
                      <a:pt x="98874" y="28751"/>
                    </a:cubicBezTo>
                    <a:lnTo>
                      <a:pt x="99382" y="29007"/>
                    </a:lnTo>
                    <a:lnTo>
                      <a:pt x="118739" y="28790"/>
                    </a:lnTo>
                    <a:lnTo>
                      <a:pt x="120000" y="95300"/>
                    </a:lnTo>
                    <a:lnTo>
                      <a:pt x="118813" y="96794"/>
                    </a:lnTo>
                    <a:cubicBezTo>
                      <a:pt x="113821" y="101939"/>
                      <a:pt x="107340" y="105437"/>
                      <a:pt x="99783" y="105880"/>
                    </a:cubicBezTo>
                    <a:cubicBezTo>
                      <a:pt x="77018" y="107060"/>
                      <a:pt x="80190" y="96434"/>
                      <a:pt x="56306" y="105643"/>
                    </a:cubicBezTo>
                    <a:cubicBezTo>
                      <a:pt x="20106" y="119339"/>
                      <a:pt x="20106" y="119339"/>
                      <a:pt x="20106" y="119339"/>
                    </a:cubicBezTo>
                    <a:cubicBezTo>
                      <a:pt x="14135" y="121464"/>
                      <a:pt x="7790" y="118395"/>
                      <a:pt x="5551" y="111075"/>
                    </a:cubicBezTo>
                    <a:cubicBezTo>
                      <a:pt x="3312" y="103518"/>
                      <a:pt x="6298" y="95254"/>
                      <a:pt x="12082" y="92656"/>
                    </a:cubicBezTo>
                    <a:cubicBezTo>
                      <a:pt x="44970" y="80112"/>
                      <a:pt x="57303" y="75407"/>
                      <a:pt x="61928" y="73643"/>
                    </a:cubicBezTo>
                    <a:lnTo>
                      <a:pt x="63822" y="72921"/>
                    </a:lnTo>
                    <a:lnTo>
                      <a:pt x="65435" y="70031"/>
                    </a:lnTo>
                    <a:cubicBezTo>
                      <a:pt x="73829" y="50666"/>
                      <a:pt x="42316" y="40350"/>
                      <a:pt x="34094" y="37916"/>
                    </a:cubicBezTo>
                    <a:cubicBezTo>
                      <a:pt x="36123" y="35062"/>
                      <a:pt x="38234" y="32664"/>
                      <a:pt x="40395" y="30662"/>
                    </a:cubicBezTo>
                    <a:lnTo>
                      <a:pt x="44987" y="27264"/>
                    </a:lnTo>
                    <a:lnTo>
                      <a:pt x="42814" y="26168"/>
                    </a:lnTo>
                    <a:lnTo>
                      <a:pt x="40937" y="28393"/>
                    </a:lnTo>
                    <a:cubicBezTo>
                      <a:pt x="16000" y="57951"/>
                      <a:pt x="16000" y="57951"/>
                      <a:pt x="16000" y="57951"/>
                    </a:cubicBezTo>
                    <a:cubicBezTo>
                      <a:pt x="12077" y="62671"/>
                      <a:pt x="5912" y="61963"/>
                      <a:pt x="2363" y="56771"/>
                    </a:cubicBezTo>
                    <a:cubicBezTo>
                      <a:pt x="-1186" y="51815"/>
                      <a:pt x="-625" y="44263"/>
                      <a:pt x="3297" y="39779"/>
                    </a:cubicBezTo>
                    <a:cubicBezTo>
                      <a:pt x="33560" y="3906"/>
                      <a:pt x="33560" y="3906"/>
                      <a:pt x="33560" y="3906"/>
                    </a:cubicBezTo>
                    <a:lnTo>
                      <a:pt x="33956" y="3604"/>
                    </a:lnTo>
                    <a:lnTo>
                      <a:pt x="34979" y="2255"/>
                    </a:lnTo>
                    <a:cubicBezTo>
                      <a:pt x="36963" y="484"/>
                      <a:pt x="39483" y="-341"/>
                      <a:pt x="42097" y="130"/>
                    </a:cubicBezTo>
                    <a:close/>
                  </a:path>
                </a:pathLst>
              </a:custGeom>
              <a:solidFill>
                <a:srgbClr val="FFD7B7"/>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Font typeface="Poppins Light"/>
                  <a:buNone/>
                </a:pPr>
                <a:r>
                  <a:t/>
                </a:r>
                <a:endParaRPr b="0" i="0" sz="1800" u="none" cap="none" strike="noStrike">
                  <a:solidFill>
                    <a:srgbClr val="000000"/>
                  </a:solidFill>
                  <a:latin typeface="Calibri"/>
                  <a:ea typeface="Calibri"/>
                  <a:cs typeface="Calibri"/>
                  <a:sym typeface="Calibri"/>
                </a:endParaRPr>
              </a:p>
            </p:txBody>
          </p:sp>
        </p:grpSp>
      </p:grpSp>
      <p:sp>
        <p:nvSpPr>
          <p:cNvPr id="766" name="Shape 766"/>
          <p:cNvSpPr txBox="1"/>
          <p:nvPr/>
        </p:nvSpPr>
        <p:spPr>
          <a:xfrm>
            <a:off x="3542693" y="655461"/>
            <a:ext cx="5106614" cy="590931"/>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buSzPct val="25000"/>
              <a:buNone/>
            </a:pPr>
            <a:r>
              <a:rPr lang="en-US" sz="3600">
                <a:solidFill>
                  <a:schemeClr val="dk2"/>
                </a:solidFill>
                <a:latin typeface="Montserrat"/>
                <a:ea typeface="Montserrat"/>
                <a:cs typeface="Montserrat"/>
                <a:sym typeface="Montserrat"/>
              </a:rPr>
              <a:t>Opti-prioritisation?#!</a:t>
            </a:r>
          </a:p>
        </p:txBody>
      </p:sp>
      <p:sp>
        <p:nvSpPr>
          <p:cNvPr id="767" name="Shape 767"/>
          <p:cNvSpPr txBox="1"/>
          <p:nvPr/>
        </p:nvSpPr>
        <p:spPr>
          <a:xfrm>
            <a:off x="3332204" y="1195089"/>
            <a:ext cx="5527592" cy="350865"/>
          </a:xfrm>
          <a:prstGeom prst="rect">
            <a:avLst/>
          </a:prstGeom>
          <a:noFill/>
          <a:ln>
            <a:noFill/>
          </a:ln>
        </p:spPr>
        <p:txBody>
          <a:bodyPr anchorCtr="0" anchor="t" bIns="45700" lIns="91425" rIns="91425" wrap="square" tIns="45700">
            <a:noAutofit/>
          </a:bodyPr>
          <a:lstStyle/>
          <a:p>
            <a:pPr indent="0" lvl="0" marL="0" marR="0" rtl="0" algn="ctr">
              <a:lnSpc>
                <a:spcPct val="140000"/>
              </a:lnSpc>
              <a:spcBef>
                <a:spcPts val="0"/>
              </a:spcBef>
              <a:buSzPct val="25000"/>
              <a:buNone/>
            </a:pPr>
            <a:r>
              <a:rPr lang="en-US" sz="1200">
                <a:solidFill>
                  <a:schemeClr val="dk1"/>
                </a:solidFill>
                <a:latin typeface="Poppins Light"/>
                <a:ea typeface="Poppins Light"/>
                <a:cs typeface="Poppins Light"/>
                <a:sym typeface="Poppins Light"/>
              </a:rPr>
              <a:t>Don’t only pay  to get your visitors back, just </a:t>
            </a:r>
            <a:r>
              <a:rPr b="1" lang="en-US" sz="1200">
                <a:solidFill>
                  <a:srgbClr val="CC0000"/>
                </a:solidFill>
                <a:latin typeface="Poppins"/>
                <a:ea typeface="Poppins"/>
                <a:cs typeface="Poppins"/>
                <a:sym typeface="Poppins"/>
              </a:rPr>
              <a:t>don’t let</a:t>
            </a:r>
            <a:r>
              <a:rPr b="1" lang="en-US" sz="1200">
                <a:solidFill>
                  <a:schemeClr val="dk1"/>
                </a:solidFill>
                <a:latin typeface="Poppins"/>
                <a:ea typeface="Poppins"/>
                <a:cs typeface="Poppins"/>
                <a:sym typeface="Poppins"/>
              </a:rPr>
              <a:t> </a:t>
            </a:r>
            <a:r>
              <a:rPr lang="en-US" sz="1200">
                <a:solidFill>
                  <a:schemeClr val="dk1"/>
                </a:solidFill>
                <a:latin typeface="Poppins Light"/>
                <a:ea typeface="Poppins Light"/>
                <a:cs typeface="Poppins Light"/>
                <a:sym typeface="Poppins Light"/>
              </a:rPr>
              <a:t>them go.</a:t>
            </a:r>
          </a:p>
        </p:txBody>
      </p:sp>
      <p:cxnSp>
        <p:nvCxnSpPr>
          <p:cNvPr id="768" name="Shape 768"/>
          <p:cNvCxnSpPr/>
          <p:nvPr/>
        </p:nvCxnSpPr>
        <p:spPr>
          <a:xfrm>
            <a:off x="5796584" y="1675116"/>
            <a:ext cx="598830" cy="0"/>
          </a:xfrm>
          <a:prstGeom prst="straightConnector1">
            <a:avLst/>
          </a:prstGeom>
          <a:noFill/>
          <a:ln cap="flat" cmpd="sng" w="38100">
            <a:solidFill>
              <a:schemeClr val="accent1"/>
            </a:solidFill>
            <a:prstDash val="solid"/>
            <a:miter lim="800000"/>
            <a:headEnd len="med" w="med" type="none"/>
            <a:tailEnd len="med" w="med" type="none"/>
          </a:ln>
        </p:spPr>
      </p:cxnSp>
      <p:sp>
        <p:nvSpPr>
          <p:cNvPr id="769" name="Shape 769"/>
          <p:cNvSpPr txBox="1"/>
          <p:nvPr/>
        </p:nvSpPr>
        <p:spPr>
          <a:xfrm>
            <a:off x="3719500" y="2850175"/>
            <a:ext cx="26760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dk2"/>
                </a:solidFill>
                <a:latin typeface="Montserrat"/>
                <a:ea typeface="Montserrat"/>
                <a:cs typeface="Montserrat"/>
                <a:sym typeface="Montserrat"/>
              </a:rPr>
              <a:t>Day one: money back</a:t>
            </a:r>
          </a:p>
        </p:txBody>
      </p:sp>
      <p:sp>
        <p:nvSpPr>
          <p:cNvPr id="770" name="Shape 770"/>
          <p:cNvSpPr txBox="1"/>
          <p:nvPr/>
        </p:nvSpPr>
        <p:spPr>
          <a:xfrm>
            <a:off x="3719496" y="3155849"/>
            <a:ext cx="2218877" cy="609398"/>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SzPct val="25000"/>
              <a:buNone/>
            </a:pPr>
            <a:r>
              <a:rPr lang="en-US" sz="1200">
                <a:solidFill>
                  <a:schemeClr val="dk1"/>
                </a:solidFill>
                <a:latin typeface="Poppins Light"/>
                <a:ea typeface="Poppins Light"/>
                <a:cs typeface="Poppins Light"/>
                <a:sym typeface="Poppins Light"/>
              </a:rPr>
              <a:t>Immediate impact on your pocket</a:t>
            </a:r>
          </a:p>
        </p:txBody>
      </p:sp>
      <p:grpSp>
        <p:nvGrpSpPr>
          <p:cNvPr id="771" name="Shape 771"/>
          <p:cNvGrpSpPr/>
          <p:nvPr/>
        </p:nvGrpSpPr>
        <p:grpSpPr>
          <a:xfrm>
            <a:off x="3753862" y="2243456"/>
            <a:ext cx="531866" cy="531866"/>
            <a:chOff x="9167558" y="2737213"/>
            <a:chExt cx="531866" cy="531866"/>
          </a:xfrm>
        </p:grpSpPr>
        <p:sp>
          <p:nvSpPr>
            <p:cNvPr id="772" name="Shape 772"/>
            <p:cNvSpPr/>
            <p:nvPr/>
          </p:nvSpPr>
          <p:spPr>
            <a:xfrm>
              <a:off x="9167558" y="2737213"/>
              <a:ext cx="531866" cy="531866"/>
            </a:xfrm>
            <a:prstGeom prst="ellipse">
              <a:avLst/>
            </a:prstGeom>
            <a:solidFill>
              <a:srgbClr val="CAF0F7"/>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773" name="Shape 773"/>
            <p:cNvSpPr/>
            <p:nvPr/>
          </p:nvSpPr>
          <p:spPr>
            <a:xfrm>
              <a:off x="9224303" y="2793958"/>
              <a:ext cx="418376" cy="418376"/>
            </a:xfrm>
            <a:prstGeom prst="ellipse">
              <a:avLst/>
            </a:prstGeom>
            <a:solidFill>
              <a:schemeClr val="accent2"/>
            </a:solidFill>
            <a:ln>
              <a:noFill/>
            </a:ln>
          </p:spPr>
          <p:txBody>
            <a:bodyPr anchorCtr="0" anchor="ctr" bIns="45700" lIns="91425" rIns="91425" wrap="square" tIns="45700">
              <a:noAutofit/>
            </a:bodyPr>
            <a:lstStyle/>
            <a:p>
              <a:pPr indent="0" lvl="0" marL="0" marR="0" rtl="0" algn="ctr">
                <a:spcBef>
                  <a:spcPts val="0"/>
                </a:spcBef>
                <a:buSzPct val="25000"/>
                <a:buNone/>
              </a:pPr>
              <a:r>
                <a:rPr lang="en-US" sz="1800">
                  <a:solidFill>
                    <a:schemeClr val="lt1"/>
                  </a:solidFill>
                  <a:latin typeface="Poppins Light"/>
                  <a:ea typeface="Poppins Light"/>
                  <a:cs typeface="Poppins Light"/>
                  <a:sym typeface="Poppins Light"/>
                </a:rPr>
                <a:t>2</a:t>
              </a:r>
            </a:p>
          </p:txBody>
        </p:sp>
      </p:grpSp>
      <p:sp>
        <p:nvSpPr>
          <p:cNvPr id="774" name="Shape 774"/>
          <p:cNvSpPr txBox="1"/>
          <p:nvPr/>
        </p:nvSpPr>
        <p:spPr>
          <a:xfrm>
            <a:off x="3719496" y="4808850"/>
            <a:ext cx="1370568" cy="338554"/>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dk2"/>
                </a:solidFill>
                <a:latin typeface="Montserrat"/>
                <a:ea typeface="Montserrat"/>
                <a:cs typeface="Montserrat"/>
                <a:sym typeface="Montserrat"/>
              </a:rPr>
              <a:t>Numbers.</a:t>
            </a:r>
          </a:p>
        </p:txBody>
      </p:sp>
      <p:sp>
        <p:nvSpPr>
          <p:cNvPr id="775" name="Shape 775"/>
          <p:cNvSpPr txBox="1"/>
          <p:nvPr/>
        </p:nvSpPr>
        <p:spPr>
          <a:xfrm>
            <a:off x="3719496" y="5114520"/>
            <a:ext cx="2218877" cy="609398"/>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SzPct val="25000"/>
              <a:buNone/>
            </a:pPr>
            <a:r>
              <a:rPr lang="en-US" sz="1200">
                <a:solidFill>
                  <a:schemeClr val="dk1"/>
                </a:solidFill>
                <a:latin typeface="Poppins Light"/>
                <a:ea typeface="Poppins Light"/>
                <a:cs typeface="Poppins Light"/>
                <a:sym typeface="Poppins Light"/>
              </a:rPr>
              <a:t>Data collection is always a pro</a:t>
            </a:r>
          </a:p>
        </p:txBody>
      </p:sp>
      <p:grpSp>
        <p:nvGrpSpPr>
          <p:cNvPr id="776" name="Shape 776"/>
          <p:cNvGrpSpPr/>
          <p:nvPr/>
        </p:nvGrpSpPr>
        <p:grpSpPr>
          <a:xfrm>
            <a:off x="3753862" y="4200871"/>
            <a:ext cx="531866" cy="531866"/>
            <a:chOff x="9167558" y="4694628"/>
            <a:chExt cx="531866" cy="531866"/>
          </a:xfrm>
        </p:grpSpPr>
        <p:sp>
          <p:nvSpPr>
            <p:cNvPr id="777" name="Shape 777"/>
            <p:cNvSpPr/>
            <p:nvPr/>
          </p:nvSpPr>
          <p:spPr>
            <a:xfrm>
              <a:off x="9167558" y="4694628"/>
              <a:ext cx="531866" cy="531866"/>
            </a:xfrm>
            <a:prstGeom prst="ellipse">
              <a:avLst/>
            </a:prstGeom>
            <a:solidFill>
              <a:srgbClr val="C3DEF3"/>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778" name="Shape 778"/>
            <p:cNvSpPr/>
            <p:nvPr/>
          </p:nvSpPr>
          <p:spPr>
            <a:xfrm>
              <a:off x="9224303" y="4752629"/>
              <a:ext cx="418376" cy="418376"/>
            </a:xfrm>
            <a:prstGeom prst="ellipse">
              <a:avLst/>
            </a:prstGeom>
            <a:solidFill>
              <a:schemeClr val="accent4"/>
            </a:solidFill>
            <a:ln>
              <a:noFill/>
            </a:ln>
          </p:spPr>
          <p:txBody>
            <a:bodyPr anchorCtr="0" anchor="ctr" bIns="45700" lIns="91425" rIns="91425" wrap="square" tIns="45700">
              <a:noAutofit/>
            </a:bodyPr>
            <a:lstStyle/>
            <a:p>
              <a:pPr indent="0" lvl="0" marL="0" marR="0" rtl="0" algn="ctr">
                <a:spcBef>
                  <a:spcPts val="0"/>
                </a:spcBef>
                <a:buSzPct val="25000"/>
                <a:buNone/>
              </a:pPr>
              <a:r>
                <a:rPr lang="en-US" sz="1800">
                  <a:solidFill>
                    <a:schemeClr val="lt1"/>
                  </a:solidFill>
                  <a:latin typeface="Poppins Light"/>
                  <a:ea typeface="Poppins Light"/>
                  <a:cs typeface="Poppins Light"/>
                  <a:sym typeface="Poppins Light"/>
                </a:rPr>
                <a:t>4</a:t>
              </a:r>
            </a:p>
          </p:txBody>
        </p:sp>
      </p:grpSp>
      <p:sp>
        <p:nvSpPr>
          <p:cNvPr id="779" name="Shape 779"/>
          <p:cNvSpPr txBox="1"/>
          <p:nvPr/>
        </p:nvSpPr>
        <p:spPr>
          <a:xfrm>
            <a:off x="1021951" y="2850175"/>
            <a:ext cx="16830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dk2"/>
                </a:solidFill>
                <a:latin typeface="Montserrat"/>
                <a:ea typeface="Montserrat"/>
                <a:cs typeface="Montserrat"/>
                <a:sym typeface="Montserrat"/>
              </a:rPr>
              <a:t>Cost-effective</a:t>
            </a:r>
          </a:p>
        </p:txBody>
      </p:sp>
      <p:sp>
        <p:nvSpPr>
          <p:cNvPr id="780" name="Shape 780"/>
          <p:cNvSpPr txBox="1"/>
          <p:nvPr/>
        </p:nvSpPr>
        <p:spPr>
          <a:xfrm>
            <a:off x="1021946" y="3155849"/>
            <a:ext cx="2218877" cy="609398"/>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SzPct val="25000"/>
              <a:buNone/>
            </a:pPr>
            <a:r>
              <a:rPr lang="en-US" sz="1200">
                <a:solidFill>
                  <a:schemeClr val="dk1"/>
                </a:solidFill>
                <a:latin typeface="Poppins Light"/>
                <a:ea typeface="Poppins Light"/>
                <a:cs typeface="Poppins Light"/>
                <a:sym typeface="Poppins Light"/>
              </a:rPr>
              <a:t>way to increase your sales</a:t>
            </a:r>
          </a:p>
        </p:txBody>
      </p:sp>
      <p:grpSp>
        <p:nvGrpSpPr>
          <p:cNvPr id="781" name="Shape 781"/>
          <p:cNvGrpSpPr/>
          <p:nvPr/>
        </p:nvGrpSpPr>
        <p:grpSpPr>
          <a:xfrm>
            <a:off x="1056312" y="2243456"/>
            <a:ext cx="531866" cy="531866"/>
            <a:chOff x="9167558" y="2737213"/>
            <a:chExt cx="531866" cy="531866"/>
          </a:xfrm>
        </p:grpSpPr>
        <p:sp>
          <p:nvSpPr>
            <p:cNvPr id="782" name="Shape 782"/>
            <p:cNvSpPr/>
            <p:nvPr/>
          </p:nvSpPr>
          <p:spPr>
            <a:xfrm>
              <a:off x="9167558" y="2737213"/>
              <a:ext cx="531866" cy="531866"/>
            </a:xfrm>
            <a:prstGeom prst="ellipse">
              <a:avLst/>
            </a:prstGeom>
            <a:solidFill>
              <a:srgbClr val="DBF2F4"/>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783" name="Shape 783"/>
            <p:cNvSpPr/>
            <p:nvPr/>
          </p:nvSpPr>
          <p:spPr>
            <a:xfrm>
              <a:off x="9224303" y="2793958"/>
              <a:ext cx="418376" cy="418376"/>
            </a:xfrm>
            <a:prstGeom prst="ellipse">
              <a:avLst/>
            </a:prstGeom>
            <a:solidFill>
              <a:schemeClr val="accent1"/>
            </a:solidFill>
            <a:ln>
              <a:noFill/>
            </a:ln>
          </p:spPr>
          <p:txBody>
            <a:bodyPr anchorCtr="0" anchor="ctr" bIns="45700" lIns="91425" rIns="91425" wrap="square" tIns="45700">
              <a:noAutofit/>
            </a:bodyPr>
            <a:lstStyle/>
            <a:p>
              <a:pPr indent="0" lvl="0" marL="0" marR="0" rtl="0" algn="ctr">
                <a:spcBef>
                  <a:spcPts val="0"/>
                </a:spcBef>
                <a:buSzPct val="25000"/>
                <a:buNone/>
              </a:pPr>
              <a:r>
                <a:rPr lang="en-US" sz="1800">
                  <a:solidFill>
                    <a:schemeClr val="lt1"/>
                  </a:solidFill>
                  <a:latin typeface="Poppins Light"/>
                  <a:ea typeface="Poppins Light"/>
                  <a:cs typeface="Poppins Light"/>
                  <a:sym typeface="Poppins Light"/>
                </a:rPr>
                <a:t>1</a:t>
              </a:r>
            </a:p>
          </p:txBody>
        </p:sp>
      </p:grpSp>
      <p:sp>
        <p:nvSpPr>
          <p:cNvPr id="784" name="Shape 784"/>
          <p:cNvSpPr txBox="1"/>
          <p:nvPr/>
        </p:nvSpPr>
        <p:spPr>
          <a:xfrm>
            <a:off x="1021950" y="4808850"/>
            <a:ext cx="25206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600">
                <a:solidFill>
                  <a:schemeClr val="dk2"/>
                </a:solidFill>
                <a:latin typeface="Montserrat"/>
                <a:ea typeface="Montserrat"/>
                <a:cs typeface="Montserrat"/>
                <a:sym typeface="Montserrat"/>
              </a:rPr>
              <a:t>Customer Satisfaction</a:t>
            </a:r>
          </a:p>
        </p:txBody>
      </p:sp>
      <p:sp>
        <p:nvSpPr>
          <p:cNvPr id="785" name="Shape 785"/>
          <p:cNvSpPr txBox="1"/>
          <p:nvPr/>
        </p:nvSpPr>
        <p:spPr>
          <a:xfrm>
            <a:off x="1021946" y="5114520"/>
            <a:ext cx="2218877" cy="609398"/>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SzPct val="25000"/>
              <a:buNone/>
            </a:pPr>
            <a:r>
              <a:rPr lang="en-US" sz="1200">
                <a:solidFill>
                  <a:schemeClr val="dk1"/>
                </a:solidFill>
                <a:latin typeface="Poppins Light"/>
                <a:ea typeface="Poppins Light"/>
                <a:cs typeface="Poppins Light"/>
                <a:sym typeface="Poppins Light"/>
              </a:rPr>
              <a:t>is no1 factor for loyalty</a:t>
            </a:r>
          </a:p>
        </p:txBody>
      </p:sp>
      <p:grpSp>
        <p:nvGrpSpPr>
          <p:cNvPr id="786" name="Shape 786"/>
          <p:cNvGrpSpPr/>
          <p:nvPr/>
        </p:nvGrpSpPr>
        <p:grpSpPr>
          <a:xfrm>
            <a:off x="1056312" y="4200871"/>
            <a:ext cx="531866" cy="531866"/>
            <a:chOff x="9167558" y="4694628"/>
            <a:chExt cx="531866" cy="531866"/>
          </a:xfrm>
        </p:grpSpPr>
        <p:sp>
          <p:nvSpPr>
            <p:cNvPr id="787" name="Shape 787"/>
            <p:cNvSpPr/>
            <p:nvPr/>
          </p:nvSpPr>
          <p:spPr>
            <a:xfrm>
              <a:off x="9167558" y="4694628"/>
              <a:ext cx="531866" cy="531866"/>
            </a:xfrm>
            <a:prstGeom prst="ellipse">
              <a:avLst/>
            </a:prstGeom>
            <a:solidFill>
              <a:srgbClr val="BBF1FF"/>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788" name="Shape 788"/>
            <p:cNvSpPr/>
            <p:nvPr/>
          </p:nvSpPr>
          <p:spPr>
            <a:xfrm>
              <a:off x="9224303" y="4752629"/>
              <a:ext cx="418376" cy="418376"/>
            </a:xfrm>
            <a:prstGeom prst="ellipse">
              <a:avLst/>
            </a:prstGeom>
            <a:solidFill>
              <a:schemeClr val="accent3"/>
            </a:solidFill>
            <a:ln>
              <a:noFill/>
            </a:ln>
          </p:spPr>
          <p:txBody>
            <a:bodyPr anchorCtr="0" anchor="ctr" bIns="45700" lIns="91425" rIns="91425" wrap="square" tIns="45700">
              <a:noAutofit/>
            </a:bodyPr>
            <a:lstStyle/>
            <a:p>
              <a:pPr indent="0" lvl="0" marL="0" marR="0" rtl="0" algn="ctr">
                <a:spcBef>
                  <a:spcPts val="0"/>
                </a:spcBef>
                <a:buSzPct val="25000"/>
                <a:buNone/>
              </a:pPr>
              <a:r>
                <a:rPr lang="en-US" sz="1800">
                  <a:solidFill>
                    <a:schemeClr val="lt1"/>
                  </a:solidFill>
                  <a:latin typeface="Poppins Light"/>
                  <a:ea typeface="Poppins Light"/>
                  <a:cs typeface="Poppins Light"/>
                  <a:sym typeface="Poppins Light"/>
                </a:rPr>
                <a:t>3</a:t>
              </a: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500"/>
                                        <p:tgtEl>
                                          <p:spTgt spid="766"/>
                                        </p:tgtEl>
                                      </p:cBhvr>
                                    </p:animEffect>
                                  </p:childTnLst>
                                </p:cTn>
                              </p:par>
                              <p:par>
                                <p:cTn fill="hold" nodeType="with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500"/>
                                        <p:tgtEl>
                                          <p:spTgt spid="7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000"/>
                                        <p:tgtEl>
                                          <p:spTgt spid="771"/>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0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1000"/>
                                        <p:tgtEl>
                                          <p:spTgt spid="780"/>
                                        </p:tgtEl>
                                      </p:cBhvr>
                                    </p:animEffect>
                                  </p:childTnLst>
                                </p:cTn>
                              </p:par>
                              <p:par>
                                <p:cTn fill="hold" nodeType="with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par>
                                <p:cTn fill="hold" nodeType="with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1000"/>
                                        <p:tgtEl>
                                          <p:spTgt spid="784"/>
                                        </p:tgtEl>
                                      </p:cBhvr>
                                    </p:animEffect>
                                  </p:childTnLst>
                                </p:cTn>
                              </p:par>
                              <p:par>
                                <p:cTn fill="hold" nodeType="with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1000"/>
                                        <p:tgtEl>
                                          <p:spTgt spid="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2" name="Shape 792"/>
        <p:cNvGrpSpPr/>
        <p:nvPr/>
      </p:nvGrpSpPr>
      <p:grpSpPr>
        <a:xfrm>
          <a:off x="0" y="0"/>
          <a:ext cx="0" cy="0"/>
          <a:chOff x="0" y="0"/>
          <a:chExt cx="0" cy="0"/>
        </a:xfrm>
      </p:grpSpPr>
      <p:pic>
        <p:nvPicPr>
          <p:cNvPr id="793" name="Shape 793"/>
          <p:cNvPicPr preferRelativeResize="0"/>
          <p:nvPr/>
        </p:nvPicPr>
        <p:blipFill rotWithShape="1">
          <a:blip r:embed="rId3">
            <a:alphaModFix/>
          </a:blip>
          <a:srcRect b="0" l="0" r="0" t="0"/>
          <a:stretch/>
        </p:blipFill>
        <p:spPr>
          <a:xfrm>
            <a:off x="3585887" y="1215664"/>
            <a:ext cx="2495139" cy="5131773"/>
          </a:xfrm>
          <a:prstGeom prst="rect">
            <a:avLst/>
          </a:prstGeom>
          <a:noFill/>
          <a:ln>
            <a:noFill/>
          </a:ln>
        </p:spPr>
      </p:pic>
      <p:grpSp>
        <p:nvGrpSpPr>
          <p:cNvPr id="794" name="Shape 794"/>
          <p:cNvGrpSpPr/>
          <p:nvPr/>
        </p:nvGrpSpPr>
        <p:grpSpPr>
          <a:xfrm>
            <a:off x="7210900" y="1460369"/>
            <a:ext cx="4043254" cy="3609581"/>
            <a:chOff x="7385528" y="1859409"/>
            <a:chExt cx="4043254" cy="3609581"/>
          </a:xfrm>
        </p:grpSpPr>
        <p:sp>
          <p:nvSpPr>
            <p:cNvPr id="795" name="Shape 795"/>
            <p:cNvSpPr txBox="1"/>
            <p:nvPr/>
          </p:nvSpPr>
          <p:spPr>
            <a:xfrm>
              <a:off x="7385528" y="1859409"/>
              <a:ext cx="4043254" cy="1828193"/>
            </a:xfrm>
            <a:prstGeom prst="rect">
              <a:avLst/>
            </a:prstGeom>
            <a:noFill/>
            <a:ln>
              <a:noFill/>
            </a:ln>
          </p:spPr>
          <p:txBody>
            <a:bodyPr anchorCtr="0" anchor="t" bIns="0" lIns="0" rIns="0" wrap="square" tIns="0">
              <a:noAutofit/>
            </a:bodyPr>
            <a:lstStyle/>
            <a:p>
              <a:pPr indent="0" lvl="0" marL="0" marR="0" rtl="0" algn="l">
                <a:lnSpc>
                  <a:spcPct val="90000"/>
                </a:lnSpc>
                <a:spcBef>
                  <a:spcPts val="0"/>
                </a:spcBef>
                <a:buSzPct val="25000"/>
                <a:buNone/>
              </a:pPr>
              <a:r>
                <a:rPr lang="en-US" sz="2400">
                  <a:solidFill>
                    <a:srgbClr val="666666"/>
                  </a:solidFill>
                  <a:latin typeface="Montserrat"/>
                  <a:ea typeface="Montserrat"/>
                  <a:cs typeface="Montserrat"/>
                  <a:sym typeface="Montserrat"/>
                </a:rPr>
                <a:t>THE SILENT KING</a:t>
              </a:r>
            </a:p>
            <a:p>
              <a:pPr indent="0" lvl="0" marL="0" marR="0" rtl="0" algn="l">
                <a:lnSpc>
                  <a:spcPct val="90000"/>
                </a:lnSpc>
                <a:spcBef>
                  <a:spcPts val="0"/>
                </a:spcBef>
                <a:buSzPct val="25000"/>
                <a:buNone/>
              </a:pPr>
              <a:r>
                <a:rPr b="1" lang="en-US" sz="4400">
                  <a:solidFill>
                    <a:srgbClr val="0B5394"/>
                  </a:solidFill>
                  <a:latin typeface="Montserrat"/>
                  <a:ea typeface="Montserrat"/>
                  <a:cs typeface="Montserrat"/>
                  <a:sym typeface="Montserrat"/>
                </a:rPr>
                <a:t>Mobile Version</a:t>
              </a:r>
            </a:p>
          </p:txBody>
        </p:sp>
        <p:sp>
          <p:nvSpPr>
            <p:cNvPr id="796" name="Shape 796"/>
            <p:cNvSpPr/>
            <p:nvPr/>
          </p:nvSpPr>
          <p:spPr>
            <a:xfrm>
              <a:off x="7385529" y="4393439"/>
              <a:ext cx="3653258" cy="1075551"/>
            </a:xfrm>
            <a:prstGeom prst="rect">
              <a:avLst/>
            </a:prstGeom>
            <a:noFill/>
            <a:ln>
              <a:noFill/>
            </a:ln>
          </p:spPr>
          <p:txBody>
            <a:bodyPr anchorCtr="0" anchor="t" bIns="0" lIns="0" rIns="0" wrap="square" tIns="0">
              <a:noAutofit/>
            </a:bodyPr>
            <a:lstStyle/>
            <a:p>
              <a:pPr indent="0" lvl="0" marL="0" marR="0" rtl="0" algn="l">
                <a:lnSpc>
                  <a:spcPct val="150000"/>
                </a:lnSpc>
                <a:spcBef>
                  <a:spcPts val="0"/>
                </a:spcBef>
                <a:buNone/>
              </a:pPr>
              <a:r>
                <a:rPr lang="en-US">
                  <a:solidFill>
                    <a:schemeClr val="dk1"/>
                  </a:solidFill>
                  <a:latin typeface="Poppins Light"/>
                  <a:ea typeface="Poppins Light"/>
                  <a:cs typeface="Poppins Light"/>
                  <a:sym typeface="Poppins Light"/>
                </a:rPr>
                <a:t>On high-traffic websites, more than 65% of visits come through mobile devices.</a:t>
              </a:r>
            </a:p>
            <a:p>
              <a:pPr indent="0" lvl="0" marL="0" marR="0" rtl="0" algn="l">
                <a:lnSpc>
                  <a:spcPct val="150000"/>
                </a:lnSpc>
                <a:spcBef>
                  <a:spcPts val="0"/>
                </a:spcBef>
                <a:buNone/>
              </a:pPr>
              <a:r>
                <a:rPr lang="en-US">
                  <a:solidFill>
                    <a:schemeClr val="dk1"/>
                  </a:solidFill>
                  <a:latin typeface="Poppins Light"/>
                  <a:ea typeface="Poppins Light"/>
                  <a:cs typeface="Poppins Light"/>
                  <a:sym typeface="Poppins Light"/>
                </a:rPr>
                <a:t>An exclusive version for mobile users can increase your </a:t>
              </a:r>
              <a:r>
                <a:rPr b="1" lang="en-US">
                  <a:solidFill>
                    <a:schemeClr val="dk1"/>
                  </a:solidFill>
                  <a:latin typeface="Poppins"/>
                  <a:ea typeface="Poppins"/>
                  <a:cs typeface="Poppins"/>
                  <a:sym typeface="Poppins"/>
                </a:rPr>
                <a:t>ATC rates</a:t>
              </a:r>
              <a:r>
                <a:rPr lang="en-US">
                  <a:solidFill>
                    <a:schemeClr val="dk1"/>
                  </a:solidFill>
                  <a:latin typeface="Poppins Light"/>
                  <a:ea typeface="Poppins Light"/>
                  <a:cs typeface="Poppins Light"/>
                  <a:sym typeface="Poppins Light"/>
                </a:rPr>
                <a:t> immediately.</a:t>
              </a:r>
            </a:p>
          </p:txBody>
        </p:sp>
      </p:grpSp>
      <p:cxnSp>
        <p:nvCxnSpPr>
          <p:cNvPr id="797" name="Shape 797"/>
          <p:cNvCxnSpPr/>
          <p:nvPr/>
        </p:nvCxnSpPr>
        <p:spPr>
          <a:xfrm>
            <a:off x="7210900" y="3526971"/>
            <a:ext cx="620348" cy="0"/>
          </a:xfrm>
          <a:prstGeom prst="straightConnector1">
            <a:avLst/>
          </a:prstGeom>
          <a:noFill/>
          <a:ln cap="flat" cmpd="sng" w="19050">
            <a:solidFill>
              <a:schemeClr val="accent1"/>
            </a:solidFill>
            <a:prstDash val="solid"/>
            <a:miter lim="800000"/>
            <a:headEnd len="med" w="med" type="none"/>
            <a:tailEnd len="med" w="med" type="none"/>
          </a:ln>
        </p:spPr>
      </p:cxnSp>
      <p:sp>
        <p:nvSpPr>
          <p:cNvPr id="798" name="Shape 798"/>
          <p:cNvSpPr txBox="1"/>
          <p:nvPr/>
        </p:nvSpPr>
        <p:spPr>
          <a:xfrm>
            <a:off x="7210900" y="5775787"/>
            <a:ext cx="2604612" cy="169277"/>
          </a:xfrm>
          <a:prstGeom prst="rect">
            <a:avLst/>
          </a:prstGeom>
          <a:noFill/>
          <a:ln>
            <a:noFill/>
          </a:ln>
        </p:spPr>
        <p:txBody>
          <a:bodyPr anchorCtr="0" anchor="t" bIns="0" lIns="0" rIns="0" wrap="square" tIns="0">
            <a:noAutofit/>
          </a:bodyPr>
          <a:lstStyle/>
          <a:p>
            <a:pPr indent="0" lvl="0" marL="0" marR="0" rtl="0" algn="l">
              <a:spcBef>
                <a:spcPts val="0"/>
              </a:spcBef>
              <a:buNone/>
            </a:pPr>
            <a:r>
              <a:t/>
            </a:r>
            <a:endParaRPr/>
          </a:p>
        </p:txBody>
      </p:sp>
      <p:pic>
        <p:nvPicPr>
          <p:cNvPr descr="del-mob.png" id="799" name="Shape 799"/>
          <p:cNvPicPr preferRelativeResize="0"/>
          <p:nvPr/>
        </p:nvPicPr>
        <p:blipFill>
          <a:blip r:embed="rId4">
            <a:alphaModFix/>
          </a:blip>
          <a:stretch>
            <a:fillRect/>
          </a:stretch>
        </p:blipFill>
        <p:spPr>
          <a:xfrm>
            <a:off x="3717438" y="1762125"/>
            <a:ext cx="2232025" cy="3943350"/>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600"/>
                                        <p:tgtEl>
                                          <p:spTgt spid="7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1000"/>
                                        <p:tgtEl>
                                          <p:spTgt spid="797"/>
                                        </p:tgtEl>
                                      </p:cBhvr>
                                    </p:animEffect>
                                  </p:childTnLst>
                                </p:cTn>
                              </p:par>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grpSp>
        <p:nvGrpSpPr>
          <p:cNvPr id="804" name="Shape 804"/>
          <p:cNvGrpSpPr/>
          <p:nvPr/>
        </p:nvGrpSpPr>
        <p:grpSpPr>
          <a:xfrm>
            <a:off x="365973" y="2251525"/>
            <a:ext cx="3587792" cy="955300"/>
            <a:chOff x="365973" y="2251525"/>
            <a:chExt cx="3587792" cy="955300"/>
          </a:xfrm>
        </p:grpSpPr>
        <p:sp>
          <p:nvSpPr>
            <p:cNvPr id="805" name="Shape 805"/>
            <p:cNvSpPr/>
            <p:nvPr/>
          </p:nvSpPr>
          <p:spPr>
            <a:xfrm>
              <a:off x="3257915" y="2294772"/>
              <a:ext cx="695850" cy="695848"/>
            </a:xfrm>
            <a:prstGeom prst="ellipse">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06" name="Shape 806"/>
            <p:cNvSpPr/>
            <p:nvPr/>
          </p:nvSpPr>
          <p:spPr>
            <a:xfrm>
              <a:off x="3313367" y="2350223"/>
              <a:ext cx="584947" cy="584947"/>
            </a:xfrm>
            <a:prstGeom prst="ellipse">
              <a:avLst/>
            </a:prstGeom>
            <a:solidFill>
              <a:schemeClr val="accen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07" name="Shape 807"/>
            <p:cNvSpPr txBox="1"/>
            <p:nvPr/>
          </p:nvSpPr>
          <p:spPr>
            <a:xfrm>
              <a:off x="954694" y="2251525"/>
              <a:ext cx="2091300" cy="338700"/>
            </a:xfrm>
            <a:prstGeom prst="rect">
              <a:avLst/>
            </a:prstGeom>
            <a:noFill/>
            <a:ln>
              <a:noFill/>
            </a:ln>
          </p:spPr>
          <p:txBody>
            <a:bodyPr anchorCtr="0" anchor="t" bIns="45700" lIns="91425" rIns="91425" wrap="square" tIns="45700">
              <a:noAutofit/>
            </a:bodyPr>
            <a:lstStyle/>
            <a:p>
              <a:pPr indent="0" lvl="0" marL="0" marR="0" rtl="0" algn="r">
                <a:spcBef>
                  <a:spcPts val="0"/>
                </a:spcBef>
                <a:buSzPct val="25000"/>
                <a:buNone/>
              </a:pPr>
              <a:r>
                <a:rPr lang="en-US" sz="1800">
                  <a:solidFill>
                    <a:schemeClr val="dk2"/>
                  </a:solidFill>
                  <a:latin typeface="Montserrat"/>
                  <a:ea typeface="Montserrat"/>
                  <a:cs typeface="Montserrat"/>
                  <a:sym typeface="Montserrat"/>
                </a:rPr>
                <a:t>User Experience</a:t>
              </a:r>
            </a:p>
          </p:txBody>
        </p:sp>
        <p:sp>
          <p:nvSpPr>
            <p:cNvPr id="808" name="Shape 808"/>
            <p:cNvSpPr txBox="1"/>
            <p:nvPr/>
          </p:nvSpPr>
          <p:spPr>
            <a:xfrm>
              <a:off x="365973" y="2597525"/>
              <a:ext cx="2679900" cy="609300"/>
            </a:xfrm>
            <a:prstGeom prst="rect">
              <a:avLst/>
            </a:prstGeom>
            <a:noFill/>
            <a:ln>
              <a:noFill/>
            </a:ln>
          </p:spPr>
          <p:txBody>
            <a:bodyPr anchorCtr="0" anchor="t" bIns="45700" lIns="91425" rIns="91425" wrap="square" tIns="45700">
              <a:noAutofit/>
            </a:bodyPr>
            <a:lstStyle/>
            <a:p>
              <a:pPr indent="0" lvl="0" marL="0" marR="0" rtl="0" algn="r">
                <a:lnSpc>
                  <a:spcPct val="140000"/>
                </a:lnSpc>
                <a:spcBef>
                  <a:spcPts val="0"/>
                </a:spcBef>
                <a:buNone/>
              </a:pPr>
              <a:r>
                <a:rPr lang="en-US">
                  <a:latin typeface="Poppins Light"/>
                  <a:ea typeface="Poppins Light"/>
                  <a:cs typeface="Poppins Light"/>
                  <a:sym typeface="Poppins Light"/>
                </a:rPr>
                <a:t>Built only for mobile users</a:t>
              </a:r>
            </a:p>
          </p:txBody>
        </p:sp>
      </p:grpSp>
      <p:grpSp>
        <p:nvGrpSpPr>
          <p:cNvPr id="809" name="Shape 809"/>
          <p:cNvGrpSpPr/>
          <p:nvPr/>
        </p:nvGrpSpPr>
        <p:grpSpPr>
          <a:xfrm>
            <a:off x="838200" y="3804500"/>
            <a:ext cx="3115565" cy="955424"/>
            <a:chOff x="838200" y="3804500"/>
            <a:chExt cx="3115565" cy="955424"/>
          </a:xfrm>
        </p:grpSpPr>
        <p:sp>
          <p:nvSpPr>
            <p:cNvPr id="810" name="Shape 810"/>
            <p:cNvSpPr/>
            <p:nvPr/>
          </p:nvSpPr>
          <p:spPr>
            <a:xfrm>
              <a:off x="3257915" y="3847766"/>
              <a:ext cx="695850" cy="695848"/>
            </a:xfrm>
            <a:prstGeom prst="ellipse">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11" name="Shape 811"/>
            <p:cNvSpPr/>
            <p:nvPr/>
          </p:nvSpPr>
          <p:spPr>
            <a:xfrm>
              <a:off x="3313367" y="3903217"/>
              <a:ext cx="584947" cy="584947"/>
            </a:xfrm>
            <a:prstGeom prst="ellipse">
              <a:avLst/>
            </a:prstGeom>
            <a:solidFill>
              <a:schemeClr val="accent3"/>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12" name="Shape 812"/>
            <p:cNvSpPr txBox="1"/>
            <p:nvPr/>
          </p:nvSpPr>
          <p:spPr>
            <a:xfrm>
              <a:off x="1161570" y="3804500"/>
              <a:ext cx="1884300" cy="338700"/>
            </a:xfrm>
            <a:prstGeom prst="rect">
              <a:avLst/>
            </a:prstGeom>
            <a:noFill/>
            <a:ln>
              <a:noFill/>
            </a:ln>
          </p:spPr>
          <p:txBody>
            <a:bodyPr anchorCtr="0" anchor="t" bIns="45700" lIns="91425" rIns="91425" wrap="square" tIns="45700">
              <a:noAutofit/>
            </a:bodyPr>
            <a:lstStyle/>
            <a:p>
              <a:pPr indent="0" lvl="0" marL="0" marR="0" rtl="0" algn="r">
                <a:spcBef>
                  <a:spcPts val="0"/>
                </a:spcBef>
                <a:buSzPct val="25000"/>
                <a:buNone/>
              </a:pPr>
              <a:r>
                <a:rPr lang="en-US" sz="1800">
                  <a:solidFill>
                    <a:schemeClr val="dk2"/>
                  </a:solidFill>
                  <a:latin typeface="Montserrat"/>
                  <a:ea typeface="Montserrat"/>
                  <a:cs typeface="Montserrat"/>
                  <a:sym typeface="Montserrat"/>
                </a:rPr>
                <a:t>Organic results</a:t>
              </a:r>
            </a:p>
          </p:txBody>
        </p:sp>
        <p:sp>
          <p:nvSpPr>
            <p:cNvPr id="813" name="Shape 813"/>
            <p:cNvSpPr txBox="1"/>
            <p:nvPr/>
          </p:nvSpPr>
          <p:spPr>
            <a:xfrm>
              <a:off x="838200" y="4150526"/>
              <a:ext cx="2207784" cy="609398"/>
            </a:xfrm>
            <a:prstGeom prst="rect">
              <a:avLst/>
            </a:prstGeom>
            <a:noFill/>
            <a:ln>
              <a:noFill/>
            </a:ln>
          </p:spPr>
          <p:txBody>
            <a:bodyPr anchorCtr="0" anchor="t" bIns="45700" lIns="91425" rIns="91425" wrap="square" tIns="45700">
              <a:noAutofit/>
            </a:bodyPr>
            <a:lstStyle/>
            <a:p>
              <a:pPr indent="0" lvl="0" marL="0" marR="0" rtl="0" algn="r">
                <a:lnSpc>
                  <a:spcPct val="140000"/>
                </a:lnSpc>
                <a:spcBef>
                  <a:spcPts val="0"/>
                </a:spcBef>
                <a:buNone/>
              </a:pPr>
              <a:r>
                <a:rPr lang="en-US">
                  <a:latin typeface="Poppins Light"/>
                  <a:ea typeface="Poppins Light"/>
                  <a:cs typeface="Poppins Light"/>
                  <a:sym typeface="Poppins Light"/>
                </a:rPr>
                <a:t>seo tactic</a:t>
              </a:r>
            </a:p>
          </p:txBody>
        </p:sp>
      </p:grpSp>
      <p:grpSp>
        <p:nvGrpSpPr>
          <p:cNvPr id="814" name="Shape 814"/>
          <p:cNvGrpSpPr/>
          <p:nvPr/>
        </p:nvGrpSpPr>
        <p:grpSpPr>
          <a:xfrm>
            <a:off x="838200" y="5332625"/>
            <a:ext cx="3115565" cy="955317"/>
            <a:chOff x="838200" y="5332625"/>
            <a:chExt cx="3115565" cy="955317"/>
          </a:xfrm>
        </p:grpSpPr>
        <p:sp>
          <p:nvSpPr>
            <p:cNvPr id="815" name="Shape 815"/>
            <p:cNvSpPr/>
            <p:nvPr/>
          </p:nvSpPr>
          <p:spPr>
            <a:xfrm>
              <a:off x="3257915" y="5375882"/>
              <a:ext cx="695850" cy="695848"/>
            </a:xfrm>
            <a:prstGeom prst="ellipse">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16" name="Shape 816"/>
            <p:cNvSpPr/>
            <p:nvPr/>
          </p:nvSpPr>
          <p:spPr>
            <a:xfrm>
              <a:off x="3313367" y="5431333"/>
              <a:ext cx="584947" cy="584947"/>
            </a:xfrm>
            <a:prstGeom prst="ellipse">
              <a:avLst/>
            </a:prstGeom>
            <a:solidFill>
              <a:schemeClr val="accent5"/>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17" name="Shape 817"/>
            <p:cNvSpPr txBox="1"/>
            <p:nvPr/>
          </p:nvSpPr>
          <p:spPr>
            <a:xfrm>
              <a:off x="1161570" y="5332625"/>
              <a:ext cx="1884300" cy="338700"/>
            </a:xfrm>
            <a:prstGeom prst="rect">
              <a:avLst/>
            </a:prstGeom>
            <a:noFill/>
            <a:ln>
              <a:noFill/>
            </a:ln>
          </p:spPr>
          <p:txBody>
            <a:bodyPr anchorCtr="0" anchor="t" bIns="45700" lIns="91425" rIns="91425" wrap="square" tIns="45700">
              <a:noAutofit/>
            </a:bodyPr>
            <a:lstStyle/>
            <a:p>
              <a:pPr lvl="0" rtl="0" algn="r">
                <a:spcBef>
                  <a:spcPts val="0"/>
                </a:spcBef>
                <a:buClr>
                  <a:schemeClr val="dk2"/>
                </a:buClr>
                <a:buSzPct val="25000"/>
                <a:buFont typeface="Arial"/>
                <a:buNone/>
              </a:pPr>
              <a:r>
                <a:rPr lang="en-US" sz="1800">
                  <a:solidFill>
                    <a:schemeClr val="dk2"/>
                  </a:solidFill>
                  <a:latin typeface="Montserrat"/>
                  <a:ea typeface="Montserrat"/>
                  <a:cs typeface="Montserrat"/>
                  <a:sym typeface="Montserrat"/>
                </a:rPr>
                <a:t>Higher CR</a:t>
              </a:r>
            </a:p>
          </p:txBody>
        </p:sp>
        <p:sp>
          <p:nvSpPr>
            <p:cNvPr id="818" name="Shape 818"/>
            <p:cNvSpPr txBox="1"/>
            <p:nvPr/>
          </p:nvSpPr>
          <p:spPr>
            <a:xfrm>
              <a:off x="838200" y="5678642"/>
              <a:ext cx="2207700" cy="609300"/>
            </a:xfrm>
            <a:prstGeom prst="rect">
              <a:avLst/>
            </a:prstGeom>
            <a:noFill/>
            <a:ln>
              <a:noFill/>
            </a:ln>
          </p:spPr>
          <p:txBody>
            <a:bodyPr anchorCtr="0" anchor="t" bIns="45700" lIns="91425" rIns="91425" wrap="square" tIns="45700">
              <a:noAutofit/>
            </a:bodyPr>
            <a:lstStyle/>
            <a:p>
              <a:pPr lvl="0" rtl="0" algn="r">
                <a:lnSpc>
                  <a:spcPct val="140000"/>
                </a:lnSpc>
                <a:spcBef>
                  <a:spcPts val="0"/>
                </a:spcBef>
                <a:buClr>
                  <a:schemeClr val="dk2"/>
                </a:buClr>
                <a:buSzPct val="25000"/>
                <a:buFont typeface="Arial"/>
                <a:buNone/>
              </a:pPr>
              <a:r>
                <a:rPr lang="en-US" sz="1200">
                  <a:solidFill>
                    <a:schemeClr val="dk2"/>
                  </a:solidFill>
                  <a:latin typeface="Poppins Light"/>
                  <a:ea typeface="Poppins Light"/>
                  <a:cs typeface="Poppins Light"/>
                  <a:sym typeface="Poppins Light"/>
                </a:rPr>
                <a:t>it means also lower CPA</a:t>
              </a:r>
            </a:p>
            <a:p>
              <a:pPr lvl="0" rtl="0" algn="r">
                <a:lnSpc>
                  <a:spcPct val="140000"/>
                </a:lnSpc>
                <a:spcBef>
                  <a:spcPts val="0"/>
                </a:spcBef>
                <a:buClr>
                  <a:schemeClr val="dk2"/>
                </a:buClr>
                <a:buSzPct val="25000"/>
                <a:buFont typeface="Arial"/>
                <a:buNone/>
              </a:pPr>
              <a:r>
                <a:rPr lang="en-US" sz="1200">
                  <a:solidFill>
                    <a:schemeClr val="dk2"/>
                  </a:solidFill>
                  <a:latin typeface="Poppins Light"/>
                  <a:ea typeface="Poppins Light"/>
                  <a:cs typeface="Poppins Light"/>
                  <a:sym typeface="Poppins Light"/>
                </a:rPr>
                <a:t>(overall)</a:t>
              </a:r>
            </a:p>
          </p:txBody>
        </p:sp>
      </p:grpSp>
      <p:grpSp>
        <p:nvGrpSpPr>
          <p:cNvPr id="819" name="Shape 819"/>
          <p:cNvGrpSpPr/>
          <p:nvPr/>
        </p:nvGrpSpPr>
        <p:grpSpPr>
          <a:xfrm>
            <a:off x="8123899" y="3804500"/>
            <a:ext cx="3698676" cy="955325"/>
            <a:chOff x="8123899" y="3804500"/>
            <a:chExt cx="3698676" cy="955325"/>
          </a:xfrm>
        </p:grpSpPr>
        <p:sp>
          <p:nvSpPr>
            <p:cNvPr id="820" name="Shape 820"/>
            <p:cNvSpPr/>
            <p:nvPr/>
          </p:nvSpPr>
          <p:spPr>
            <a:xfrm>
              <a:off x="8123899" y="3847766"/>
              <a:ext cx="695850" cy="695848"/>
            </a:xfrm>
            <a:prstGeom prst="ellipse">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21" name="Shape 821"/>
            <p:cNvSpPr/>
            <p:nvPr/>
          </p:nvSpPr>
          <p:spPr>
            <a:xfrm>
              <a:off x="8179351" y="3903217"/>
              <a:ext cx="584947" cy="584947"/>
            </a:xfrm>
            <a:prstGeom prst="ellipse">
              <a:avLst/>
            </a:prstGeom>
            <a:solidFill>
              <a:schemeClr val="accent4"/>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22" name="Shape 822"/>
            <p:cNvSpPr txBox="1"/>
            <p:nvPr/>
          </p:nvSpPr>
          <p:spPr>
            <a:xfrm>
              <a:off x="9031672" y="3804500"/>
              <a:ext cx="21804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dk2"/>
                  </a:solidFill>
                  <a:latin typeface="Montserrat"/>
                  <a:ea typeface="Montserrat"/>
                  <a:cs typeface="Montserrat"/>
                  <a:sym typeface="Montserrat"/>
                </a:rPr>
                <a:t>Better ads score</a:t>
              </a:r>
            </a:p>
          </p:txBody>
        </p:sp>
        <p:sp>
          <p:nvSpPr>
            <p:cNvPr id="823" name="Shape 823"/>
            <p:cNvSpPr txBox="1"/>
            <p:nvPr/>
          </p:nvSpPr>
          <p:spPr>
            <a:xfrm>
              <a:off x="9031675" y="4150525"/>
              <a:ext cx="2790900" cy="609300"/>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None/>
              </a:pPr>
              <a:r>
                <a:rPr lang="en-US">
                  <a:latin typeface="Poppins Light"/>
                  <a:ea typeface="Poppins Light"/>
                  <a:cs typeface="Poppins Light"/>
                  <a:sym typeface="Poppins Light"/>
                </a:rPr>
                <a:t>increase ads position</a:t>
              </a:r>
            </a:p>
            <a:p>
              <a:pPr lvl="0" rtl="0">
                <a:lnSpc>
                  <a:spcPct val="140000"/>
                </a:lnSpc>
                <a:spcBef>
                  <a:spcPts val="0"/>
                </a:spcBef>
                <a:buClr>
                  <a:schemeClr val="dk2"/>
                </a:buClr>
                <a:buFont typeface="Arial"/>
                <a:buNone/>
              </a:pPr>
              <a:r>
                <a:rPr lang="en-US">
                  <a:latin typeface="Poppins Light"/>
                  <a:ea typeface="Poppins Light"/>
                  <a:cs typeface="Poppins Light"/>
                  <a:sym typeface="Poppins Light"/>
                </a:rPr>
                <a:t>(overall)</a:t>
              </a:r>
            </a:p>
          </p:txBody>
        </p:sp>
      </p:grpSp>
      <p:grpSp>
        <p:nvGrpSpPr>
          <p:cNvPr id="824" name="Shape 824"/>
          <p:cNvGrpSpPr/>
          <p:nvPr/>
        </p:nvGrpSpPr>
        <p:grpSpPr>
          <a:xfrm>
            <a:off x="8123899" y="2251525"/>
            <a:ext cx="3841775" cy="955300"/>
            <a:chOff x="8123899" y="2251525"/>
            <a:chExt cx="3841775" cy="955300"/>
          </a:xfrm>
        </p:grpSpPr>
        <p:sp>
          <p:nvSpPr>
            <p:cNvPr id="825" name="Shape 825"/>
            <p:cNvSpPr/>
            <p:nvPr/>
          </p:nvSpPr>
          <p:spPr>
            <a:xfrm>
              <a:off x="8123899" y="2294772"/>
              <a:ext cx="695850" cy="695848"/>
            </a:xfrm>
            <a:prstGeom prst="ellipse">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26" name="Shape 826"/>
            <p:cNvSpPr/>
            <p:nvPr/>
          </p:nvSpPr>
          <p:spPr>
            <a:xfrm>
              <a:off x="8179351" y="2350223"/>
              <a:ext cx="584947" cy="584947"/>
            </a:xfrm>
            <a:prstGeom prst="ellipse">
              <a:avLst/>
            </a:prstGeom>
            <a:solidFill>
              <a:schemeClr val="accent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27" name="Shape 827"/>
            <p:cNvSpPr txBox="1"/>
            <p:nvPr/>
          </p:nvSpPr>
          <p:spPr>
            <a:xfrm>
              <a:off x="9031672" y="2251525"/>
              <a:ext cx="22809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dk2"/>
                  </a:solidFill>
                  <a:latin typeface="Montserrat"/>
                  <a:ea typeface="Montserrat"/>
                  <a:cs typeface="Montserrat"/>
                  <a:sym typeface="Montserrat"/>
                </a:rPr>
                <a:t>Better Load Time</a:t>
              </a:r>
            </a:p>
          </p:txBody>
        </p:sp>
        <p:sp>
          <p:nvSpPr>
            <p:cNvPr id="828" name="Shape 828"/>
            <p:cNvSpPr txBox="1"/>
            <p:nvPr/>
          </p:nvSpPr>
          <p:spPr>
            <a:xfrm>
              <a:off x="9031674" y="2597525"/>
              <a:ext cx="2934000" cy="609300"/>
            </a:xfrm>
            <a:prstGeom prst="rect">
              <a:avLst/>
            </a:prstGeom>
            <a:noFill/>
            <a:ln>
              <a:noFill/>
            </a:ln>
          </p:spPr>
          <p:txBody>
            <a:bodyPr anchorCtr="0" anchor="t" bIns="45700" lIns="91425" rIns="91425" wrap="square" tIns="45700">
              <a:noAutofit/>
            </a:bodyPr>
            <a:lstStyle/>
            <a:p>
              <a:pPr indent="0" lvl="0" marL="0" marR="0" rtl="0" algn="l">
                <a:lnSpc>
                  <a:spcPct val="140000"/>
                </a:lnSpc>
                <a:spcBef>
                  <a:spcPts val="0"/>
                </a:spcBef>
                <a:buNone/>
              </a:pPr>
              <a:r>
                <a:rPr lang="en-US">
                  <a:latin typeface="Poppins Light"/>
                  <a:ea typeface="Poppins Light"/>
                  <a:cs typeface="Poppins Light"/>
                  <a:sym typeface="Poppins Light"/>
                </a:rPr>
                <a:t>No need to load every website element</a:t>
              </a:r>
            </a:p>
          </p:txBody>
        </p:sp>
      </p:grpSp>
      <p:grpSp>
        <p:nvGrpSpPr>
          <p:cNvPr id="829" name="Shape 829"/>
          <p:cNvGrpSpPr/>
          <p:nvPr/>
        </p:nvGrpSpPr>
        <p:grpSpPr>
          <a:xfrm>
            <a:off x="8123899" y="5332625"/>
            <a:ext cx="3088185" cy="955415"/>
            <a:chOff x="8123899" y="5332625"/>
            <a:chExt cx="3088185" cy="955415"/>
          </a:xfrm>
        </p:grpSpPr>
        <p:sp>
          <p:nvSpPr>
            <p:cNvPr id="830" name="Shape 830"/>
            <p:cNvSpPr/>
            <p:nvPr/>
          </p:nvSpPr>
          <p:spPr>
            <a:xfrm>
              <a:off x="8123899" y="5375882"/>
              <a:ext cx="695850" cy="695848"/>
            </a:xfrm>
            <a:prstGeom prst="ellipse">
              <a:avLst/>
            </a:prstGeom>
            <a:solidFill>
              <a:srgbClr val="F2F2F2"/>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31" name="Shape 831"/>
            <p:cNvSpPr/>
            <p:nvPr/>
          </p:nvSpPr>
          <p:spPr>
            <a:xfrm>
              <a:off x="8179351" y="5431333"/>
              <a:ext cx="584947" cy="584947"/>
            </a:xfrm>
            <a:prstGeom prst="ellipse">
              <a:avLst/>
            </a:prstGeom>
            <a:solidFill>
              <a:schemeClr val="accent6"/>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Poppins Light"/>
                <a:ea typeface="Poppins Light"/>
                <a:cs typeface="Poppins Light"/>
                <a:sym typeface="Poppins Light"/>
              </a:endParaRPr>
            </a:p>
          </p:txBody>
        </p:sp>
        <p:sp>
          <p:nvSpPr>
            <p:cNvPr id="832" name="Shape 832"/>
            <p:cNvSpPr txBox="1"/>
            <p:nvPr/>
          </p:nvSpPr>
          <p:spPr>
            <a:xfrm>
              <a:off x="9031672" y="5332625"/>
              <a:ext cx="2180400" cy="3387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dk2"/>
                  </a:solidFill>
                  <a:latin typeface="Montserrat"/>
                  <a:ea typeface="Montserrat"/>
                  <a:cs typeface="Montserrat"/>
                  <a:sym typeface="Montserrat"/>
                </a:rPr>
                <a:t>A/B Testing</a:t>
              </a:r>
            </a:p>
            <a:p>
              <a:pPr indent="0" lvl="0" marL="0" marR="0" rtl="0" algn="l">
                <a:spcBef>
                  <a:spcPts val="0"/>
                </a:spcBef>
                <a:buNone/>
              </a:pPr>
              <a:r>
                <a:t/>
              </a:r>
              <a:endParaRPr sz="1800">
                <a:solidFill>
                  <a:schemeClr val="dk2"/>
                </a:solidFill>
                <a:latin typeface="Montserrat"/>
                <a:ea typeface="Montserrat"/>
                <a:cs typeface="Montserrat"/>
                <a:sym typeface="Montserrat"/>
              </a:endParaRPr>
            </a:p>
          </p:txBody>
        </p:sp>
        <p:sp>
          <p:nvSpPr>
            <p:cNvPr id="833" name="Shape 833"/>
            <p:cNvSpPr txBox="1"/>
            <p:nvPr/>
          </p:nvSpPr>
          <p:spPr>
            <a:xfrm>
              <a:off x="9031679" y="5678642"/>
              <a:ext cx="2180405" cy="609398"/>
            </a:xfrm>
            <a:prstGeom prst="rect">
              <a:avLst/>
            </a:prstGeom>
            <a:noFill/>
            <a:ln>
              <a:noFill/>
            </a:ln>
          </p:spPr>
          <p:txBody>
            <a:bodyPr anchorCtr="0" anchor="t" bIns="45700" lIns="91425" rIns="91425" wrap="square" tIns="45700">
              <a:noAutofit/>
            </a:bodyPr>
            <a:lstStyle/>
            <a:p>
              <a:pPr lvl="0" rtl="0">
                <a:lnSpc>
                  <a:spcPct val="140000"/>
                </a:lnSpc>
                <a:spcBef>
                  <a:spcPts val="0"/>
                </a:spcBef>
                <a:buNone/>
              </a:pPr>
              <a:r>
                <a:rPr lang="en-US">
                  <a:solidFill>
                    <a:schemeClr val="dk2"/>
                  </a:solidFill>
                  <a:latin typeface="Poppins Light"/>
                  <a:ea typeface="Poppins Light"/>
                  <a:cs typeface="Poppins Light"/>
                  <a:sym typeface="Poppins Light"/>
                </a:rPr>
                <a:t>Easier functional tests</a:t>
              </a:r>
            </a:p>
            <a:p>
              <a:pPr lvl="0" rtl="0">
                <a:lnSpc>
                  <a:spcPct val="140000"/>
                </a:lnSpc>
                <a:spcBef>
                  <a:spcPts val="0"/>
                </a:spcBef>
                <a:buNone/>
              </a:pPr>
              <a:r>
                <a:t/>
              </a:r>
              <a:endParaRPr sz="1200">
                <a:latin typeface="Poppins Light"/>
                <a:ea typeface="Poppins Light"/>
                <a:cs typeface="Poppins Light"/>
                <a:sym typeface="Poppins Light"/>
              </a:endParaRPr>
            </a:p>
          </p:txBody>
        </p:sp>
      </p:grpSp>
      <p:cxnSp>
        <p:nvCxnSpPr>
          <p:cNvPr id="834" name="Shape 834"/>
          <p:cNvCxnSpPr/>
          <p:nvPr/>
        </p:nvCxnSpPr>
        <p:spPr>
          <a:xfrm>
            <a:off x="5796584" y="1675116"/>
            <a:ext cx="598830" cy="0"/>
          </a:xfrm>
          <a:prstGeom prst="straightConnector1">
            <a:avLst/>
          </a:prstGeom>
          <a:noFill/>
          <a:ln cap="flat" cmpd="sng" w="38100">
            <a:solidFill>
              <a:schemeClr val="accent1"/>
            </a:solidFill>
            <a:prstDash val="solid"/>
            <a:miter lim="800000"/>
            <a:headEnd len="med" w="med" type="none"/>
            <a:tailEnd len="med" w="med" type="none"/>
          </a:ln>
        </p:spPr>
      </p:cxnSp>
      <p:grpSp>
        <p:nvGrpSpPr>
          <p:cNvPr id="835" name="Shape 835"/>
          <p:cNvGrpSpPr/>
          <p:nvPr/>
        </p:nvGrpSpPr>
        <p:grpSpPr>
          <a:xfrm>
            <a:off x="3332204" y="655450"/>
            <a:ext cx="5527592" cy="5770732"/>
            <a:chOff x="3332204" y="655450"/>
            <a:chExt cx="5527592" cy="5770732"/>
          </a:xfrm>
        </p:grpSpPr>
        <p:pic>
          <p:nvPicPr>
            <p:cNvPr id="836" name="Shape 836"/>
            <p:cNvPicPr preferRelativeResize="0"/>
            <p:nvPr/>
          </p:nvPicPr>
          <p:blipFill rotWithShape="1">
            <a:blip r:embed="rId3">
              <a:alphaModFix/>
            </a:blip>
            <a:srcRect b="0" l="0" r="0" t="0"/>
            <a:stretch/>
          </p:blipFill>
          <p:spPr>
            <a:xfrm>
              <a:off x="4936779" y="1965808"/>
              <a:ext cx="2280985" cy="4460374"/>
            </a:xfrm>
            <a:prstGeom prst="rect">
              <a:avLst/>
            </a:prstGeom>
            <a:noFill/>
            <a:ln>
              <a:noFill/>
            </a:ln>
          </p:spPr>
        </p:pic>
        <p:sp>
          <p:nvSpPr>
            <p:cNvPr id="837" name="Shape 837"/>
            <p:cNvSpPr txBox="1"/>
            <p:nvPr/>
          </p:nvSpPr>
          <p:spPr>
            <a:xfrm>
              <a:off x="3468775" y="655450"/>
              <a:ext cx="5391000" cy="591000"/>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buSzPct val="25000"/>
                <a:buNone/>
              </a:pPr>
              <a:r>
                <a:rPr lang="en-US" sz="3600">
                  <a:solidFill>
                    <a:srgbClr val="0B5394"/>
                  </a:solidFill>
                  <a:latin typeface="Montserrat"/>
                  <a:ea typeface="Montserrat"/>
                  <a:cs typeface="Montserrat"/>
                  <a:sym typeface="Montserrat"/>
                </a:rPr>
                <a:t>Mobile </a:t>
              </a:r>
              <a:r>
                <a:rPr b="1" i="1" lang="en-US" sz="3600">
                  <a:solidFill>
                    <a:srgbClr val="0B5394"/>
                  </a:solidFill>
                  <a:latin typeface="Montserrat"/>
                  <a:ea typeface="Montserrat"/>
                  <a:cs typeface="Montserrat"/>
                  <a:sym typeface="Montserrat"/>
                </a:rPr>
                <a:t>vs</a:t>
              </a:r>
              <a:r>
                <a:rPr lang="en-US" sz="3600">
                  <a:solidFill>
                    <a:srgbClr val="0B5394"/>
                  </a:solidFill>
                  <a:latin typeface="Montserrat"/>
                  <a:ea typeface="Montserrat"/>
                  <a:cs typeface="Montserrat"/>
                  <a:sym typeface="Montserrat"/>
                </a:rPr>
                <a:t> Responsive</a:t>
              </a:r>
            </a:p>
          </p:txBody>
        </p:sp>
        <p:sp>
          <p:nvSpPr>
            <p:cNvPr id="838" name="Shape 838"/>
            <p:cNvSpPr txBox="1"/>
            <p:nvPr/>
          </p:nvSpPr>
          <p:spPr>
            <a:xfrm>
              <a:off x="3332204" y="1195089"/>
              <a:ext cx="5527592" cy="350865"/>
            </a:xfrm>
            <a:prstGeom prst="rect">
              <a:avLst/>
            </a:prstGeom>
            <a:noFill/>
            <a:ln>
              <a:noFill/>
            </a:ln>
          </p:spPr>
          <p:txBody>
            <a:bodyPr anchorCtr="0" anchor="t" bIns="45700" lIns="91425" rIns="91425" wrap="square" tIns="45700">
              <a:noAutofit/>
            </a:bodyPr>
            <a:lstStyle/>
            <a:p>
              <a:pPr indent="0" lvl="0" marL="0" marR="0" rtl="0" algn="ctr">
                <a:lnSpc>
                  <a:spcPct val="140000"/>
                </a:lnSpc>
                <a:spcBef>
                  <a:spcPts val="0"/>
                </a:spcBef>
                <a:buNone/>
              </a:pPr>
              <a:r>
                <a:rPr lang="en-US">
                  <a:solidFill>
                    <a:srgbClr val="0B5394"/>
                  </a:solidFill>
                  <a:latin typeface="Poppins Light"/>
                  <a:ea typeface="Poppins Light"/>
                  <a:cs typeface="Poppins Light"/>
                  <a:sym typeface="Poppins Light"/>
                </a:rPr>
                <a:t>What’s the difference</a:t>
              </a:r>
            </a:p>
          </p:txBody>
        </p:sp>
        <p:pic>
          <p:nvPicPr>
            <p:cNvPr descr="exp-mob.png" id="839" name="Shape 839"/>
            <p:cNvPicPr preferRelativeResize="0"/>
            <p:nvPr/>
          </p:nvPicPr>
          <p:blipFill>
            <a:blip r:embed="rId4">
              <a:alphaModFix/>
            </a:blip>
            <a:stretch>
              <a:fillRect/>
            </a:stretch>
          </p:blipFill>
          <p:spPr>
            <a:xfrm>
              <a:off x="5159275" y="2630042"/>
              <a:ext cx="1814800" cy="3136757"/>
            </a:xfrm>
            <a:prstGeom prst="rect">
              <a:avLst/>
            </a:prstGeom>
            <a:noFill/>
            <a:ln>
              <a:noFill/>
            </a:ln>
          </p:spPr>
        </p:pic>
      </p:gr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04"/>
                                        </p:tgtEl>
                                        <p:attrNameLst>
                                          <p:attrName>style.visibility</p:attrName>
                                        </p:attrNameLst>
                                      </p:cBhvr>
                                      <p:to>
                                        <p:strVal val="visible"/>
                                      </p:to>
                                    </p:set>
                                    <p:anim calcmode="lin" valueType="num">
                                      <p:cBhvr additive="base">
                                        <p:cTn dur="500"/>
                                        <p:tgtEl>
                                          <p:spTgt spid="80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09"/>
                                        </p:tgtEl>
                                        <p:attrNameLst>
                                          <p:attrName>style.visibility</p:attrName>
                                        </p:attrNameLst>
                                      </p:cBhvr>
                                      <p:to>
                                        <p:strVal val="visible"/>
                                      </p:to>
                                    </p:set>
                                    <p:anim calcmode="lin" valueType="num">
                                      <p:cBhvr additive="base">
                                        <p:cTn dur="500"/>
                                        <p:tgtEl>
                                          <p:spTgt spid="80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14"/>
                                        </p:tgtEl>
                                        <p:attrNameLst>
                                          <p:attrName>style.visibility</p:attrName>
                                        </p:attrNameLst>
                                      </p:cBhvr>
                                      <p:to>
                                        <p:strVal val="visible"/>
                                      </p:to>
                                    </p:set>
                                    <p:anim calcmode="lin" valueType="num">
                                      <p:cBhvr additive="base">
                                        <p:cTn dur="500"/>
                                        <p:tgtEl>
                                          <p:spTgt spid="81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824"/>
                                        </p:tgtEl>
                                        <p:attrNameLst>
                                          <p:attrName>style.visibility</p:attrName>
                                        </p:attrNameLst>
                                      </p:cBhvr>
                                      <p:to>
                                        <p:strVal val="visible"/>
                                      </p:to>
                                    </p:set>
                                    <p:anim calcmode="lin" valueType="num">
                                      <p:cBhvr additive="base">
                                        <p:cTn dur="500"/>
                                        <p:tgtEl>
                                          <p:spTgt spid="82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819"/>
                                        </p:tgtEl>
                                        <p:attrNameLst>
                                          <p:attrName>style.visibility</p:attrName>
                                        </p:attrNameLst>
                                      </p:cBhvr>
                                      <p:to>
                                        <p:strVal val="visible"/>
                                      </p:to>
                                    </p:set>
                                    <p:anim calcmode="lin" valueType="num">
                                      <p:cBhvr additive="base">
                                        <p:cTn dur="500"/>
                                        <p:tgtEl>
                                          <p:spTgt spid="81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829"/>
                                        </p:tgtEl>
                                        <p:attrNameLst>
                                          <p:attrName>style.visibility</p:attrName>
                                        </p:attrNameLst>
                                      </p:cBhvr>
                                      <p:to>
                                        <p:strVal val="visible"/>
                                      </p:to>
                                    </p:set>
                                    <p:anim calcmode="lin" valueType="num">
                                      <p:cBhvr additive="base">
                                        <p:cTn dur="500"/>
                                        <p:tgtEl>
                                          <p:spTgt spid="8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grpSp>
        <p:nvGrpSpPr>
          <p:cNvPr id="844" name="Shape 844"/>
          <p:cNvGrpSpPr/>
          <p:nvPr/>
        </p:nvGrpSpPr>
        <p:grpSpPr>
          <a:xfrm>
            <a:off x="3332204" y="681074"/>
            <a:ext cx="5527500" cy="1015558"/>
            <a:chOff x="3332204" y="659558"/>
            <a:chExt cx="5527500" cy="1015558"/>
          </a:xfrm>
        </p:grpSpPr>
        <p:sp>
          <p:nvSpPr>
            <p:cNvPr id="845" name="Shape 845"/>
            <p:cNvSpPr txBox="1"/>
            <p:nvPr/>
          </p:nvSpPr>
          <p:spPr>
            <a:xfrm>
              <a:off x="3823804" y="659558"/>
              <a:ext cx="4544400" cy="535500"/>
            </a:xfrm>
            <a:prstGeom prst="rect">
              <a:avLst/>
            </a:prstGeom>
            <a:noFill/>
            <a:ln>
              <a:noFill/>
            </a:ln>
          </p:spPr>
          <p:txBody>
            <a:bodyPr anchorCtr="0" anchor="t" bIns="45700" lIns="91425" rIns="91425" wrap="square" tIns="45700">
              <a:noAutofit/>
            </a:bodyPr>
            <a:lstStyle/>
            <a:p>
              <a:pPr indent="0" lvl="0" marL="0" marR="0" rtl="0" algn="ctr">
                <a:lnSpc>
                  <a:spcPct val="90000"/>
                </a:lnSpc>
                <a:spcBef>
                  <a:spcPts val="0"/>
                </a:spcBef>
                <a:buSzPct val="25000"/>
                <a:buNone/>
              </a:pPr>
              <a:r>
                <a:rPr lang="en-US" sz="3200">
                  <a:solidFill>
                    <a:schemeClr val="dk2"/>
                  </a:solidFill>
                  <a:latin typeface="Montserrat"/>
                  <a:ea typeface="Montserrat"/>
                  <a:cs typeface="Montserrat"/>
                  <a:sym typeface="Montserrat"/>
                </a:rPr>
                <a:t>Checkout</a:t>
              </a:r>
            </a:p>
          </p:txBody>
        </p:sp>
        <p:sp>
          <p:nvSpPr>
            <p:cNvPr id="846" name="Shape 846"/>
            <p:cNvSpPr txBox="1"/>
            <p:nvPr/>
          </p:nvSpPr>
          <p:spPr>
            <a:xfrm>
              <a:off x="3332204" y="1195089"/>
              <a:ext cx="5527500" cy="351000"/>
            </a:xfrm>
            <a:prstGeom prst="rect">
              <a:avLst/>
            </a:prstGeom>
            <a:noFill/>
            <a:ln>
              <a:noFill/>
            </a:ln>
          </p:spPr>
          <p:txBody>
            <a:bodyPr anchorCtr="0" anchor="t" bIns="45700" lIns="91425" rIns="91425" wrap="square" tIns="45700">
              <a:noAutofit/>
            </a:bodyPr>
            <a:lstStyle/>
            <a:p>
              <a:pPr indent="0" lvl="0" marL="0" marR="0" rtl="0" algn="ctr">
                <a:lnSpc>
                  <a:spcPct val="140000"/>
                </a:lnSpc>
                <a:spcBef>
                  <a:spcPts val="0"/>
                </a:spcBef>
                <a:buNone/>
              </a:pPr>
              <a:r>
                <a:rPr lang="en-US">
                  <a:solidFill>
                    <a:schemeClr val="dk1"/>
                  </a:solidFill>
                  <a:latin typeface="Poppins Light"/>
                  <a:ea typeface="Poppins Light"/>
                  <a:cs typeface="Poppins Light"/>
                  <a:sym typeface="Poppins Light"/>
                </a:rPr>
                <a:t>improving the interaction drives us to more sales</a:t>
              </a:r>
            </a:p>
          </p:txBody>
        </p:sp>
        <p:cxnSp>
          <p:nvCxnSpPr>
            <p:cNvPr id="847" name="Shape 847"/>
            <p:cNvCxnSpPr/>
            <p:nvPr/>
          </p:nvCxnSpPr>
          <p:spPr>
            <a:xfrm>
              <a:off x="5796584" y="1675116"/>
              <a:ext cx="598800" cy="0"/>
            </a:xfrm>
            <a:prstGeom prst="straightConnector1">
              <a:avLst/>
            </a:prstGeom>
            <a:noFill/>
            <a:ln cap="flat" cmpd="sng" w="38100">
              <a:solidFill>
                <a:schemeClr val="accent1"/>
              </a:solidFill>
              <a:prstDash val="solid"/>
              <a:miter lim="800000"/>
              <a:headEnd len="med" w="med" type="none"/>
              <a:tailEnd len="med" w="med" type="none"/>
            </a:ln>
          </p:spPr>
        </p:cxnSp>
      </p:grpSp>
      <p:sp>
        <p:nvSpPr>
          <p:cNvPr id="848" name="Shape 848"/>
          <p:cNvSpPr txBox="1"/>
          <p:nvPr/>
        </p:nvSpPr>
        <p:spPr>
          <a:xfrm>
            <a:off x="2559474" y="4862977"/>
            <a:ext cx="2139300" cy="2769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b="1" lang="en-US" sz="1800">
                <a:solidFill>
                  <a:srgbClr val="0B5394"/>
                </a:solidFill>
                <a:latin typeface="Montserrat"/>
                <a:ea typeface="Montserrat"/>
                <a:cs typeface="Montserrat"/>
                <a:sym typeface="Montserrat"/>
              </a:rPr>
              <a:t>visual</a:t>
            </a:r>
          </a:p>
        </p:txBody>
      </p:sp>
      <p:sp>
        <p:nvSpPr>
          <p:cNvPr id="849" name="Shape 849"/>
          <p:cNvSpPr txBox="1"/>
          <p:nvPr/>
        </p:nvSpPr>
        <p:spPr>
          <a:xfrm>
            <a:off x="7493238" y="4862977"/>
            <a:ext cx="2139300" cy="2769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b="1" lang="en-US" sz="1800">
                <a:solidFill>
                  <a:srgbClr val="0B5394"/>
                </a:solidFill>
                <a:latin typeface="Montserrat"/>
                <a:ea typeface="Montserrat"/>
                <a:cs typeface="Montserrat"/>
                <a:sym typeface="Montserrat"/>
              </a:rPr>
              <a:t>action</a:t>
            </a:r>
          </a:p>
        </p:txBody>
      </p:sp>
      <p:pic>
        <p:nvPicPr>
          <p:cNvPr descr="browser (1).png" id="850" name="Shape 850"/>
          <p:cNvPicPr preferRelativeResize="0"/>
          <p:nvPr/>
        </p:nvPicPr>
        <p:blipFill>
          <a:blip r:embed="rId3">
            <a:alphaModFix/>
          </a:blip>
          <a:stretch>
            <a:fillRect/>
          </a:stretch>
        </p:blipFill>
        <p:spPr>
          <a:xfrm>
            <a:off x="2777479" y="2771400"/>
            <a:ext cx="1921240" cy="1921240"/>
          </a:xfrm>
          <a:prstGeom prst="rect">
            <a:avLst/>
          </a:prstGeom>
          <a:noFill/>
          <a:ln>
            <a:noFill/>
          </a:ln>
        </p:spPr>
      </p:pic>
      <p:pic>
        <p:nvPicPr>
          <p:cNvPr descr="browser2.png" id="851" name="Shape 851"/>
          <p:cNvPicPr preferRelativeResize="0"/>
          <p:nvPr/>
        </p:nvPicPr>
        <p:blipFill>
          <a:blip r:embed="rId4">
            <a:alphaModFix/>
          </a:blip>
          <a:stretch>
            <a:fillRect/>
          </a:stretch>
        </p:blipFill>
        <p:spPr>
          <a:xfrm>
            <a:off x="7602304" y="2802625"/>
            <a:ext cx="1921240" cy="19212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500"/>
                                        <p:tgtEl>
                                          <p:spTgt spid="8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minimal 6">
      <a:dk1>
        <a:srgbClr val="7F7F7F"/>
      </a:dk1>
      <a:lt1>
        <a:srgbClr val="FFFFFF"/>
      </a:lt1>
      <a:dk2>
        <a:srgbClr val="000000"/>
      </a:dk2>
      <a:lt2>
        <a:srgbClr val="FFFFFF"/>
      </a:lt2>
      <a:accent1>
        <a:srgbClr val="52C3CB"/>
      </a:accent1>
      <a:accent2>
        <a:srgbClr val="1AA4BE"/>
      </a:accent2>
      <a:accent3>
        <a:srgbClr val="0187AD"/>
      </a:accent3>
      <a:accent4>
        <a:srgbClr val="1C5686"/>
      </a:accent4>
      <a:accent5>
        <a:srgbClr val="194B75"/>
      </a:accent5>
      <a:accent6>
        <a:srgbClr val="154165"/>
      </a:accent6>
      <a:hlink>
        <a:srgbClr val="D0CECE"/>
      </a:hlink>
      <a:folHlink>
        <a:srgbClr val="D0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